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7"/>
  </p:notesMasterIdLst>
  <p:sldIdLst>
    <p:sldId id="256" r:id="rId2"/>
    <p:sldId id="285" r:id="rId3"/>
    <p:sldId id="290" r:id="rId4"/>
    <p:sldId id="288" r:id="rId5"/>
    <p:sldId id="291" r:id="rId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A50021"/>
    <a:srgbClr val="000099"/>
    <a:srgbClr val="FFFF00"/>
    <a:srgbClr val="66FF33"/>
    <a:srgbClr val="FF2828"/>
    <a:srgbClr val="42004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46" autoAdjust="0"/>
    <p:restoredTop sz="94660"/>
  </p:normalViewPr>
  <p:slideViewPr>
    <p:cSldViewPr showGuides="1">
      <p:cViewPr varScale="1">
        <p:scale>
          <a:sx n="70" d="100"/>
          <a:sy n="70" d="100"/>
        </p:scale>
        <p:origin x="53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B81614-9E4C-43EB-B88E-456A92C9E231}" type="datetimeFigureOut">
              <a:rPr lang="es-ES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2642B35-31F9-411B-A74A-A7F5C85845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70869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642B35-31F9-411B-A74A-A7F5C8584589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2409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642B35-31F9-411B-A74A-A7F5C8584589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4815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642B35-31F9-411B-A74A-A7F5C8584589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4815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642B35-31F9-411B-A74A-A7F5C8584589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4486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6B924C-4901-4D44-A39D-E6C269425298}" type="datetimeFigureOut">
              <a:rPr lang="es-ES" smtClean="0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A99C51-5518-4DBF-9001-2066B3162BB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E61EC7-3384-4923-9EC5-A7D950405B66}" type="datetimeFigureOut">
              <a:rPr lang="es-ES" smtClean="0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239C0-D782-4095-BCEC-AD8BA41C8AD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21F279-5C93-4BC7-820A-98A14CE2142E}" type="datetimeFigureOut">
              <a:rPr lang="es-ES" smtClean="0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507565-2079-45C3-B508-9B249E6E360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8F3D4-F14B-4606-8EEF-E374B3A919D9}" type="datetimeFigureOut">
              <a:rPr lang="es-ES" smtClean="0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CCFEB1-E9E0-43FD-9DCE-F67D936BFA7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87EEC4-15A4-4D67-86EE-456936FCE681}" type="datetimeFigureOut">
              <a:rPr lang="es-ES" smtClean="0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3A1A5-D305-4573-91D7-34D48A9C9C5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4DEC78-302C-450D-A06D-1DD7D3DD683B}" type="datetimeFigureOut">
              <a:rPr lang="es-ES" smtClean="0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746C1-3A7B-40E2-9532-5334A047845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D625FF-168C-470B-9080-C0AE9068E839}" type="datetimeFigureOut">
              <a:rPr lang="es-ES" smtClean="0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1EB450-C927-4930-9412-8994A55B356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83DB96-7181-494F-9FCC-04980D73EB06}" type="datetimeFigureOut">
              <a:rPr lang="es-ES" smtClean="0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F9EA7E-32D9-4651-8AFF-5B387BD6D29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F03246-7BEA-439B-91F1-17511A7197CB}" type="datetimeFigureOut">
              <a:rPr lang="es-ES" smtClean="0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0077BA-49F4-466D-8500-1F2C76FE9EE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6632C8-9700-4351-AA19-DA1885518E92}" type="datetimeFigureOut">
              <a:rPr lang="es-ES" smtClean="0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A07E5-31E7-479F-AEB3-ABAF8D02D5F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CE5787-3E78-41D9-B813-5411771968F4}" type="datetimeFigureOut">
              <a:rPr lang="es-ES" smtClean="0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24ED5-996D-4EF4-AD45-C5BF9F49AA8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7FD6E0A4-854D-4866-AF81-6E271D0EB74B}" type="datetimeFigureOut">
              <a:rPr lang="es-ES" smtClean="0"/>
              <a:pPr>
                <a:defRPr/>
              </a:pPr>
              <a:t>02/10/2018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DDED9BF3-8F28-4208-894F-0CCF1C15FD4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static2.todanoticia.com/tn2/uploads/news_image/2012/12/25/gota_de_agu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4542" cy="6873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96071" y="332656"/>
            <a:ext cx="7772400" cy="1728192"/>
          </a:xfrm>
          <a:solidFill>
            <a:schemeClr val="accent3">
              <a:lumMod val="75000"/>
            </a:schemeClr>
          </a:solidFill>
          <a:ln w="9525">
            <a:solidFill>
              <a:schemeClr val="tx1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182880" indent="0" algn="ctr" eaLnBrk="1" hangingPunct="1">
              <a:buNone/>
            </a:pPr>
            <a:r>
              <a:rPr lang="es-GT" b="0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CREO Y QUIERO SER BAUTIZADO.</a:t>
            </a:r>
            <a:endParaRPr lang="es-ES" b="0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rgbClr val="FFFFFF"/>
              </a:solidFill>
              <a:effectLst/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sp>
        <p:nvSpPr>
          <p:cNvPr id="3" name="2 Rectángulo"/>
          <p:cNvSpPr>
            <a:spLocks noChangeArrowheads="1"/>
          </p:cNvSpPr>
          <p:nvPr/>
        </p:nvSpPr>
        <p:spPr bwMode="auto">
          <a:xfrm>
            <a:off x="684212" y="3429000"/>
            <a:ext cx="7775575" cy="286232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ES" sz="2800" b="1" i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Marcos 16:16 (723)</a:t>
            </a:r>
          </a:p>
          <a:p>
            <a:pPr algn="ctr"/>
            <a:r>
              <a:rPr lang="es-ES" sz="3600" b="1" dirty="0">
                <a:ln>
                  <a:solidFill>
                    <a:sysClr val="windowText" lastClr="000000"/>
                  </a:solidFill>
                </a:ln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 El que creyere </a:t>
            </a:r>
          </a:p>
          <a:p>
            <a:pPr algn="ctr"/>
            <a:r>
              <a:rPr lang="es-ES" sz="3600" b="1" dirty="0">
                <a:ln>
                  <a:solidFill>
                    <a:sysClr val="windowText" lastClr="000000"/>
                  </a:solidFill>
                </a:ln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y fuere bautizado,  </a:t>
            </a:r>
            <a:r>
              <a:rPr lang="es-ES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será salvo;</a:t>
            </a:r>
            <a:r>
              <a:rPr lang="es-ES" sz="3600" b="1" dirty="0">
                <a:ln>
                  <a:solidFill>
                    <a:sysClr val="windowText" lastClr="000000"/>
                  </a:solidFill>
                </a:ln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 </a:t>
            </a:r>
          </a:p>
          <a:p>
            <a:pPr algn="ctr"/>
            <a:r>
              <a:rPr lang="es-ES" sz="4000" b="1" u="sng" dirty="0">
                <a:ln>
                  <a:solidFill>
                    <a:sysClr val="windowText" lastClr="000000"/>
                  </a:solidFill>
                </a:ln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mas el que no creyere,  </a:t>
            </a:r>
          </a:p>
          <a:p>
            <a:pPr algn="ctr"/>
            <a:r>
              <a:rPr lang="es-ES" sz="4000" b="1" u="sng" dirty="0">
                <a:ln>
                  <a:solidFill>
                    <a:sysClr val="windowText" lastClr="000000"/>
                  </a:solidFill>
                </a:ln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será condenado</a:t>
            </a:r>
            <a:r>
              <a:rPr lang="es-ES" sz="3600" b="1" dirty="0">
                <a:ln>
                  <a:solidFill>
                    <a:sysClr val="windowText" lastClr="000000"/>
                  </a:solidFill>
                </a:ln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allpapers.org.es/wp-content/uploads/2012/10/paisaje_de_un_campo-1024x576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421"/>
          <a:stretch/>
        </p:blipFill>
        <p:spPr bwMode="auto">
          <a:xfrm>
            <a:off x="-17659" y="-1"/>
            <a:ext cx="9214567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1 Título"/>
          <p:cNvSpPr>
            <a:spLocks noGrp="1"/>
          </p:cNvSpPr>
          <p:nvPr>
            <p:ph type="title"/>
          </p:nvPr>
        </p:nvSpPr>
        <p:spPr>
          <a:xfrm>
            <a:off x="287337" y="188640"/>
            <a:ext cx="8569325" cy="1080120"/>
          </a:xfrm>
          <a:solidFill>
            <a:schemeClr val="accent2">
              <a:lumMod val="60000"/>
              <a:lumOff val="40000"/>
            </a:schemeClr>
          </a:solidFill>
          <a:ln w="9525">
            <a:solidFill>
              <a:schemeClr val="bg1"/>
            </a:solidFill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r>
              <a:rPr lang="es-ES" sz="6000" b="0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BASES DOCTRINALES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304961" y="1412776"/>
            <a:ext cx="8569325" cy="5328592"/>
          </a:xfrm>
          <a:pattFill prst="pct80">
            <a:fgClr>
              <a:schemeClr val="accent1"/>
            </a:fgClr>
            <a:bgClr>
              <a:srgbClr val="00B050"/>
            </a:bgClr>
          </a:pattFill>
          <a:ln w="9525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endParaRPr lang="es-ES" sz="900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r>
              <a:rPr lang="es-ES" sz="2800" b="1" dirty="0">
                <a:ln>
                  <a:solidFill>
                    <a:sysClr val="windowText" lastClr="000000"/>
                  </a:solidFill>
                </a:ln>
                <a:solidFill>
                  <a:srgbClr val="66FF33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Mt. 28:19.20 (722)</a:t>
            </a:r>
          </a:p>
          <a:p>
            <a:pPr marL="1108710" lvl="2" indent="-514350">
              <a:buClr>
                <a:srgbClr val="FFFF00"/>
              </a:buClr>
              <a:buFont typeface="+mj-lt"/>
              <a:buAutoNum type="alphaLcPeriod"/>
            </a:pPr>
            <a:r>
              <a:rPr lang="es-ES" sz="3000" b="1" dirty="0">
                <a:ln>
                  <a:solidFill>
                    <a:sysClr val="windowText" lastClr="000000"/>
                  </a:solidFill>
                </a:ln>
                <a:latin typeface="Calibri" panose="020F0502020204030204" pitchFamily="34" charset="0"/>
                <a:cs typeface="Arial" charset="0"/>
              </a:rPr>
              <a:t>    Id.</a:t>
            </a:r>
          </a:p>
          <a:p>
            <a:pPr marL="1108710" lvl="2" indent="-514350">
              <a:buClr>
                <a:srgbClr val="FFFF00"/>
              </a:buClr>
              <a:buFont typeface="+mj-lt"/>
              <a:buAutoNum type="alphaLcPeriod"/>
            </a:pPr>
            <a:r>
              <a:rPr lang="es-ES" sz="3000" b="1" dirty="0">
                <a:ln>
                  <a:solidFill>
                    <a:sysClr val="windowText" lastClr="000000"/>
                  </a:solidFill>
                </a:ln>
                <a:latin typeface="Calibri" panose="020F0502020204030204" pitchFamily="34" charset="0"/>
                <a:cs typeface="Arial" charset="0"/>
              </a:rPr>
              <a:t>    Hacer discípulos</a:t>
            </a:r>
          </a:p>
          <a:p>
            <a:pPr marL="1108710" lvl="2" indent="-514350">
              <a:buClr>
                <a:srgbClr val="FFFF00"/>
              </a:buClr>
              <a:buFont typeface="+mj-lt"/>
              <a:buAutoNum type="alphaLcPeriod"/>
            </a:pPr>
            <a:r>
              <a:rPr lang="es-ES" sz="3000" b="1" dirty="0">
                <a:ln>
                  <a:solidFill>
                    <a:sysClr val="windowText" lastClr="000000"/>
                  </a:solidFill>
                </a:ln>
                <a:latin typeface="Calibri" panose="020F0502020204030204" pitchFamily="34" charset="0"/>
                <a:cs typeface="Arial" charset="0"/>
              </a:rPr>
              <a:t>    Bautizándolos.</a:t>
            </a:r>
          </a:p>
          <a:p>
            <a:pPr marL="1108710" lvl="2" indent="-514350">
              <a:buClr>
                <a:srgbClr val="FFFF00"/>
              </a:buClr>
              <a:buFont typeface="+mj-lt"/>
              <a:buAutoNum type="alphaLcPeriod"/>
            </a:pPr>
            <a:r>
              <a:rPr lang="es-ES" sz="3000" b="1" dirty="0">
                <a:ln>
                  <a:solidFill>
                    <a:sysClr val="windowText" lastClr="000000"/>
                  </a:solidFill>
                </a:ln>
                <a:latin typeface="Calibri" panose="020F0502020204030204" pitchFamily="34" charset="0"/>
                <a:cs typeface="Arial" charset="0"/>
              </a:rPr>
              <a:t>    Enseñándoles.</a:t>
            </a:r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r>
              <a:rPr lang="es-ES" sz="2800" b="1" dirty="0">
                <a:ln>
                  <a:solidFill>
                    <a:sysClr val="windowText" lastClr="000000"/>
                  </a:solidFill>
                </a:ln>
                <a:solidFill>
                  <a:srgbClr val="66FF33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Mc. 16.15-16 (740)</a:t>
            </a:r>
          </a:p>
          <a:p>
            <a:pPr marL="1108710" lvl="2" indent="-514350">
              <a:buClr>
                <a:srgbClr val="66FF33"/>
              </a:buClr>
              <a:buFont typeface="+mj-lt"/>
              <a:buAutoNum type="alphaLcPeriod"/>
            </a:pPr>
            <a:r>
              <a:rPr lang="es-ES" sz="2700" b="1" dirty="0">
                <a:ln>
                  <a:solidFill>
                    <a:sysClr val="windowText" lastClr="000000"/>
                  </a:solidFill>
                </a:ln>
                <a:latin typeface="Calibri" panose="020F0502020204030204" pitchFamily="34" charset="0"/>
                <a:cs typeface="Arial" charset="0"/>
              </a:rPr>
              <a:t>    </a:t>
            </a:r>
            <a:r>
              <a:rPr lang="es-ES" sz="3000" b="1" dirty="0">
                <a:ln>
                  <a:solidFill>
                    <a:sysClr val="windowText" lastClr="000000"/>
                  </a:solidFill>
                </a:ln>
                <a:latin typeface="Calibri" panose="020F0502020204030204" pitchFamily="34" charset="0"/>
                <a:cs typeface="Arial" charset="0"/>
              </a:rPr>
              <a:t>El que crea.</a:t>
            </a:r>
          </a:p>
          <a:p>
            <a:pPr marL="1108710" lvl="2" indent="-514350">
              <a:buClr>
                <a:srgbClr val="66FF33"/>
              </a:buClr>
              <a:buFont typeface="+mj-lt"/>
              <a:buAutoNum type="alphaLcPeriod"/>
            </a:pPr>
            <a:r>
              <a:rPr lang="es-ES" sz="3000" b="1" dirty="0">
                <a:ln>
                  <a:solidFill>
                    <a:sysClr val="windowText" lastClr="000000"/>
                  </a:solidFill>
                </a:ln>
                <a:latin typeface="Calibri" panose="020F0502020204030204" pitchFamily="34" charset="0"/>
                <a:cs typeface="Arial" charset="0"/>
              </a:rPr>
              <a:t>    Y sea bautizado.</a:t>
            </a:r>
          </a:p>
          <a:p>
            <a:pPr marL="1108710" lvl="2" indent="-514350">
              <a:buClr>
                <a:srgbClr val="66FF33"/>
              </a:buClr>
              <a:buFont typeface="+mj-lt"/>
              <a:buAutoNum type="alphaLcPeriod"/>
            </a:pPr>
            <a:r>
              <a:rPr lang="es-ES" sz="3000" b="1" dirty="0">
                <a:ln>
                  <a:solidFill>
                    <a:sysClr val="windowText" lastClr="000000"/>
                  </a:solidFill>
                </a:ln>
                <a:latin typeface="Calibri" panose="020F0502020204030204" pitchFamily="34" charset="0"/>
                <a:cs typeface="Arial" charset="0"/>
              </a:rPr>
              <a:t>    Se salvará.</a:t>
            </a:r>
          </a:p>
          <a:p>
            <a:pPr marL="1108710" lvl="2" indent="-514350">
              <a:buClr>
                <a:srgbClr val="66FF33"/>
              </a:buClr>
              <a:buFont typeface="+mj-lt"/>
              <a:buAutoNum type="alphaLcPeriod"/>
            </a:pPr>
            <a:r>
              <a:rPr lang="es-ES" sz="3000" b="1" dirty="0">
                <a:ln>
                  <a:solidFill>
                    <a:sysClr val="windowText" lastClr="000000"/>
                  </a:solidFill>
                </a:ln>
                <a:latin typeface="Calibri" panose="020F0502020204030204" pitchFamily="34" charset="0"/>
                <a:cs typeface="Arial" charset="0"/>
              </a:rPr>
              <a:t>    El que no crea, se condenará aunque esté   </a:t>
            </a:r>
          </a:p>
          <a:p>
            <a:pPr marL="594360" lvl="2" indent="0">
              <a:buClr>
                <a:srgbClr val="66FF33"/>
              </a:buClr>
              <a:buNone/>
            </a:pPr>
            <a:r>
              <a:rPr lang="es-ES" sz="3000" b="1" dirty="0">
                <a:ln>
                  <a:solidFill>
                    <a:sysClr val="windowText" lastClr="000000"/>
                  </a:solidFill>
                </a:ln>
                <a:latin typeface="Calibri" panose="020F0502020204030204" pitchFamily="34" charset="0"/>
                <a:cs typeface="Arial" charset="0"/>
              </a:rPr>
              <a:t>          bautizado.</a:t>
            </a:r>
          </a:p>
        </p:txBody>
      </p:sp>
      <p:sp>
        <p:nvSpPr>
          <p:cNvPr id="4" name="3 Rectángulo"/>
          <p:cNvSpPr>
            <a:spLocks noChangeArrowheads="1"/>
          </p:cNvSpPr>
          <p:nvPr/>
        </p:nvSpPr>
        <p:spPr bwMode="auto">
          <a:xfrm>
            <a:off x="278873" y="3797252"/>
            <a:ext cx="8586254" cy="2923877"/>
          </a:xfrm>
          <a:prstGeom prst="rect">
            <a:avLst/>
          </a:prstGeom>
          <a:solidFill>
            <a:srgbClr val="FF282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400" b="1" i="1" dirty="0">
                <a:ln>
                  <a:solidFill>
                    <a:sysClr val="windowText" lastClr="000000"/>
                  </a:solidFill>
                </a:ln>
                <a:solidFill>
                  <a:srgbClr val="66FF33"/>
                </a:solidFill>
                <a:latin typeface="Calibri" panose="020F0502020204030204" pitchFamily="34" charset="0"/>
              </a:rPr>
              <a:t>Mateo 28:19 (705)</a:t>
            </a:r>
          </a:p>
          <a:p>
            <a:pPr algn="ctr"/>
            <a:r>
              <a:rPr lang="es-ES" sz="2800" b="1" dirty="0"/>
              <a:t>  </a:t>
            </a:r>
            <a:r>
              <a:rPr lang="es-ES" sz="4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Por tanto, </a:t>
            </a:r>
            <a:r>
              <a:rPr lang="es-ES" sz="4000" b="1" u="sng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id</a:t>
            </a:r>
            <a:r>
              <a:rPr lang="es-ES" sz="4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, y </a:t>
            </a:r>
            <a:r>
              <a:rPr lang="es-ES" sz="4000" b="1" u="sng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haced discípulos </a:t>
            </a:r>
            <a:r>
              <a:rPr lang="es-ES" sz="4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a todas las naciones, </a:t>
            </a:r>
            <a:r>
              <a:rPr lang="es-ES" sz="40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bautizándolos</a:t>
            </a:r>
            <a:r>
              <a:rPr lang="es-ES" sz="4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 en el nombre del Padre, y del Hijo, y del Espíritu Santo;</a:t>
            </a:r>
            <a:r>
              <a:rPr lang="es-ES" sz="4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269714" y="1407133"/>
            <a:ext cx="8586254" cy="236988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800" b="1" i="1" dirty="0">
                <a:solidFill>
                  <a:schemeClr val="tx2"/>
                </a:solidFill>
              </a:rPr>
              <a:t>Marcos 16:16 (723)</a:t>
            </a:r>
          </a:p>
          <a:p>
            <a:pPr algn="ctr"/>
            <a:r>
              <a:rPr lang="es-ES" sz="4000" b="1" dirty="0">
                <a:latin typeface="Calibri" panose="020F0502020204030204" pitchFamily="34" charset="0"/>
              </a:rPr>
              <a:t>16  </a:t>
            </a:r>
            <a:r>
              <a:rPr lang="es-ES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</a:rPr>
              <a:t>El que creyere y fuere bautizado,  será salvo;</a:t>
            </a:r>
            <a:r>
              <a:rPr lang="es-ES" sz="4000" b="1" dirty="0">
                <a:latin typeface="Calibri" panose="020F0502020204030204" pitchFamily="34" charset="0"/>
              </a:rPr>
              <a:t>  </a:t>
            </a:r>
            <a:r>
              <a:rPr lang="es-ES" sz="4000" b="1" u="sng" dirty="0">
                <a:ln>
                  <a:solidFill>
                    <a:schemeClr val="tx1"/>
                  </a:solidFill>
                </a:ln>
                <a:latin typeface="Calibri" panose="020F0502020204030204" pitchFamily="34" charset="0"/>
              </a:rPr>
              <a:t>mas el que no creyere,  será condenado.</a:t>
            </a:r>
            <a:r>
              <a:rPr lang="es-ES" sz="4000" b="1" dirty="0">
                <a:latin typeface="Calibri" panose="020F0502020204030204" pitchFamily="34" charset="0"/>
              </a:rPr>
              <a:t>  </a:t>
            </a:r>
            <a:endParaRPr lang="es-ES" sz="4000" b="1" dirty="0">
              <a:ln>
                <a:solidFill>
                  <a:schemeClr val="tx1"/>
                </a:solidFill>
              </a:ln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" grpId="0" uiExpand="1" build="p" animBg="1"/>
      <p:bldP spid="4" grpId="0" animBg="1"/>
      <p:bldP spid="4" grpId="1" animBg="1"/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allpapers.org.es/wp-content/uploads/2012/10/paisaje_de_un_campo-1024x576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421"/>
          <a:stretch/>
        </p:blipFill>
        <p:spPr bwMode="auto">
          <a:xfrm>
            <a:off x="-17659" y="-1"/>
            <a:ext cx="9214567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1 Título"/>
          <p:cNvSpPr>
            <a:spLocks noGrp="1"/>
          </p:cNvSpPr>
          <p:nvPr>
            <p:ph type="title"/>
          </p:nvPr>
        </p:nvSpPr>
        <p:spPr>
          <a:xfrm>
            <a:off x="287337" y="116632"/>
            <a:ext cx="8569325" cy="1080120"/>
          </a:xfrm>
          <a:solidFill>
            <a:schemeClr val="accent2">
              <a:lumMod val="60000"/>
              <a:lumOff val="40000"/>
            </a:schemeClr>
          </a:solidFill>
          <a:ln w="9525">
            <a:solidFill>
              <a:schemeClr val="bg1"/>
            </a:solidFill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r>
              <a:rPr lang="es-ES" sz="6000" b="0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BASES DOCTRINALES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287338" y="1412776"/>
            <a:ext cx="8569325" cy="5328592"/>
          </a:xfrm>
          <a:pattFill prst="pct80">
            <a:fgClr>
              <a:schemeClr val="accent1"/>
            </a:fgClr>
            <a:bgClr>
              <a:srgbClr val="00B050"/>
            </a:bgClr>
          </a:pattFill>
          <a:ln w="9525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t">
            <a:normAutofit/>
          </a:bodyPr>
          <a:lstStyle/>
          <a:p>
            <a:pPr marL="514350" lvl="0" indent="-514350">
              <a:buClr>
                <a:schemeClr val="bg1"/>
              </a:buClr>
              <a:buFont typeface="Arial" charset="0"/>
              <a:buAutoNum type="arabicPeriod" startAt="3"/>
            </a:pPr>
            <a:r>
              <a:rPr lang="es-ES" sz="2800" dirty="0" err="1">
                <a:ln>
                  <a:solidFill>
                    <a:schemeClr val="tx1"/>
                  </a:solidFill>
                </a:ln>
                <a:solidFill>
                  <a:srgbClr val="66FF33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Lc</a:t>
            </a:r>
            <a:r>
              <a:rPr lang="es-ES" sz="2800" dirty="0">
                <a:ln>
                  <a:solidFill>
                    <a:schemeClr val="tx1"/>
                  </a:solidFill>
                </a:ln>
                <a:solidFill>
                  <a:srgbClr val="66FF33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. 3:5-7</a:t>
            </a:r>
          </a:p>
          <a:p>
            <a:pPr marL="514350" lvl="0" indent="-514350">
              <a:buClr>
                <a:schemeClr val="bg1"/>
              </a:buClr>
              <a:buFont typeface="Arial" charset="0"/>
              <a:buAutoNum type="arabicPeriod" startAt="3"/>
            </a:pPr>
            <a:r>
              <a:rPr lang="es-ES" sz="280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Muchos han sido bautizados </a:t>
            </a:r>
            <a:r>
              <a:rPr lang="es-ES" sz="2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pero no</a:t>
            </a:r>
            <a:r>
              <a:rPr lang="es-ES" sz="280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evangelizados </a:t>
            </a:r>
            <a:r>
              <a:rPr lang="es-ES" sz="2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y mucho menos </a:t>
            </a:r>
            <a:r>
              <a:rPr lang="es-ES" sz="280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han tenido un encuentro con el Jesús resucitado.</a:t>
            </a:r>
          </a:p>
          <a:p>
            <a:pPr marL="514350" lvl="0" indent="-514350">
              <a:buClr>
                <a:schemeClr val="bg1"/>
              </a:buClr>
              <a:buFont typeface="Arial" charset="0"/>
              <a:buAutoNum type="arabicPeriod" startAt="3"/>
            </a:pPr>
            <a:r>
              <a:rPr lang="es-ES" sz="2800" dirty="0" err="1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Hch</a:t>
            </a:r>
            <a:r>
              <a:rPr lang="es-ES" sz="2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. 8:26-38 (802) </a:t>
            </a:r>
            <a:r>
              <a:rPr lang="es-ES" sz="2800" dirty="0">
                <a:ln>
                  <a:solidFill>
                    <a:schemeClr val="tx1"/>
                  </a:solidFill>
                </a:ln>
                <a:solidFill>
                  <a:srgbClr val="66FF33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El caso de Felipe.</a:t>
            </a:r>
          </a:p>
          <a:p>
            <a:pPr marL="514350" lvl="0" indent="-514350">
              <a:buClr>
                <a:schemeClr val="bg1"/>
              </a:buClr>
              <a:buFont typeface="Arial" charset="0"/>
              <a:buAutoNum type="arabicPeriod" startAt="3"/>
            </a:pPr>
            <a:r>
              <a:rPr lang="es-ES" sz="2800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Los tres mensajes.</a:t>
            </a:r>
          </a:p>
          <a:p>
            <a:pPr marL="742950" lvl="0" indent="-742950">
              <a:buClr>
                <a:srgbClr val="FFC000"/>
              </a:buClr>
              <a:buFont typeface="+mj-lt"/>
              <a:buAutoNum type="alphaLcPeriod"/>
            </a:pPr>
            <a:r>
              <a:rPr lang="es-ES" sz="3600" b="1" dirty="0">
                <a:ln>
                  <a:solidFill>
                    <a:schemeClr val="tx1"/>
                  </a:solidFill>
                </a:ln>
                <a:solidFill>
                  <a:prstClr val="white"/>
                </a:solidFill>
                <a:latin typeface="Calibri" panose="020F0502020204030204" pitchFamily="34" charset="0"/>
                <a:cs typeface="Arial" charset="0"/>
              </a:rPr>
              <a:t>   </a:t>
            </a:r>
            <a:r>
              <a:rPr lang="es-E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cs typeface="Arial" charset="0"/>
              </a:rPr>
              <a:t>Al Cielo.</a:t>
            </a:r>
          </a:p>
          <a:p>
            <a:pPr marL="742950" lvl="0" indent="-742950">
              <a:buClr>
                <a:srgbClr val="FFC000"/>
              </a:buClr>
              <a:buFont typeface="+mj-lt"/>
              <a:buAutoNum type="alphaLcPeriod"/>
            </a:pPr>
            <a:r>
              <a:rPr lang="es-E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cs typeface="Arial" charset="0"/>
              </a:rPr>
              <a:t>   A La Congregación.</a:t>
            </a:r>
          </a:p>
          <a:p>
            <a:pPr marL="742950" lvl="0" indent="-742950">
              <a:buClr>
                <a:srgbClr val="FFC000"/>
              </a:buClr>
              <a:buFont typeface="+mj-lt"/>
              <a:buAutoNum type="alphaLcPeriod"/>
            </a:pPr>
            <a:r>
              <a:rPr lang="es-E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cs typeface="Arial" charset="0"/>
              </a:rPr>
              <a:t>   Al Poder de Las Tinieblas.</a:t>
            </a:r>
          </a:p>
        </p:txBody>
      </p:sp>
      <p:sp>
        <p:nvSpPr>
          <p:cNvPr id="7" name="6 Rectángulo"/>
          <p:cNvSpPr>
            <a:spLocks noChangeArrowheads="1"/>
          </p:cNvSpPr>
          <p:nvPr/>
        </p:nvSpPr>
        <p:spPr bwMode="auto">
          <a:xfrm>
            <a:off x="287337" y="1268760"/>
            <a:ext cx="8569325" cy="2739211"/>
          </a:xfrm>
          <a:prstGeom prst="rect">
            <a:avLst/>
          </a:prstGeom>
          <a:solidFill>
            <a:srgbClr val="42004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800" b="1" i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Lucas 3:7 (727)</a:t>
            </a:r>
          </a:p>
          <a:p>
            <a:pPr algn="ctr"/>
            <a:r>
              <a:rPr lang="es-ES" sz="3600" b="1" dirty="0">
                <a:ln>
                  <a:solidFill>
                    <a:schemeClr val="tx1"/>
                  </a:solidFill>
                </a:ln>
                <a:solidFill>
                  <a:srgbClr val="66FF33"/>
                </a:solidFill>
                <a:latin typeface="Calibri" panose="020F0502020204030204" pitchFamily="34" charset="0"/>
              </a:rPr>
              <a:t>7  Y decía a las multitudes que salían para ser bautizadas por él:  ¡Oh generación de víboras!  ¿Quién os enseñó a huir de la ira venidera?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233425" y="1170612"/>
            <a:ext cx="8677150" cy="5570756"/>
          </a:xfrm>
          <a:prstGeom prst="rect">
            <a:avLst/>
          </a:prstGeom>
          <a:solidFill>
            <a:srgbClr val="A50021"/>
          </a:solidFill>
          <a:ln w="9525">
            <a:solidFill>
              <a:schemeClr val="bg1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3200" b="1" i="1" dirty="0">
                <a:ln w="952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Hechos 8:26-38 (783) </a:t>
            </a:r>
          </a:p>
          <a:p>
            <a:r>
              <a:rPr lang="es-ES" sz="3200" b="1" dirty="0">
                <a:ln w="952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s-GT" sz="3600" b="1" dirty="0">
                <a:ln w="952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26  Un ángel del Señor habló a </a:t>
            </a:r>
            <a:r>
              <a:rPr lang="es-GT" sz="3600" b="1" dirty="0">
                <a:ln w="9525">
                  <a:solidFill>
                    <a:sysClr val="windowText" lastClr="000000"/>
                  </a:solidFill>
                </a:ln>
                <a:solidFill>
                  <a:srgbClr val="66FF33"/>
                </a:solidFill>
                <a:latin typeface="Calibri" panose="020F0502020204030204" pitchFamily="34" charset="0"/>
              </a:rPr>
              <a:t>Felipe</a:t>
            </a:r>
            <a:r>
              <a:rPr lang="es-GT" sz="3600" b="1" dirty="0">
                <a:ln w="952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, diciendo: Levántate y ve hacia el sur, por el camino que desciende de Jerusalén a Gaza, el cual es desierto. </a:t>
            </a:r>
          </a:p>
          <a:p>
            <a:r>
              <a:rPr lang="es-GT" sz="3600" b="1" dirty="0">
                <a:ln w="952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27  Entonces él se levantó y fue. Y sucedió que </a:t>
            </a:r>
            <a:r>
              <a:rPr lang="es-GT" sz="3600" b="1" dirty="0">
                <a:ln w="9525">
                  <a:solidFill>
                    <a:sysClr val="windowText" lastClr="000000"/>
                  </a:solidFill>
                </a:ln>
                <a:solidFill>
                  <a:srgbClr val="66FF33"/>
                </a:solidFill>
                <a:latin typeface="Calibri" panose="020F0502020204030204" pitchFamily="34" charset="0"/>
              </a:rPr>
              <a:t>un etíope, </a:t>
            </a:r>
            <a:r>
              <a:rPr lang="es-GT" sz="3600" b="1" dirty="0">
                <a:ln w="952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eunuco, funcionario de </a:t>
            </a:r>
            <a:r>
              <a:rPr lang="es-GT" sz="3600" b="1" dirty="0" err="1">
                <a:ln w="952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Candace</a:t>
            </a:r>
            <a:r>
              <a:rPr lang="es-GT" sz="3600" b="1" dirty="0">
                <a:ln w="952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 reina de los etíopes, el cual estaba sobre todos sus tesoros, y había venido a Jerusalén para adorar, </a:t>
            </a: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260382" y="1124744"/>
            <a:ext cx="8623237" cy="5632311"/>
          </a:xfrm>
          <a:prstGeom prst="rect">
            <a:avLst/>
          </a:prstGeom>
          <a:solidFill>
            <a:srgbClr val="A5002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GT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28  volvía sentado en su carro, y leyendo al profeta Isaías. </a:t>
            </a:r>
          </a:p>
          <a:p>
            <a:r>
              <a:rPr lang="es-GT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29  Y </a:t>
            </a:r>
            <a:r>
              <a:rPr lang="es-GT" sz="3600" b="1" dirty="0">
                <a:ln>
                  <a:solidFill>
                    <a:schemeClr val="tx1"/>
                  </a:solidFill>
                </a:ln>
                <a:solidFill>
                  <a:srgbClr val="66FF33"/>
                </a:solidFill>
                <a:latin typeface="Calibri" panose="020F0502020204030204" pitchFamily="34" charset="0"/>
              </a:rPr>
              <a:t>el Espíritu dijo</a:t>
            </a:r>
            <a:r>
              <a:rPr lang="es-GT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s-GT" sz="3600" b="1" dirty="0">
                <a:ln>
                  <a:solidFill>
                    <a:schemeClr val="tx1"/>
                  </a:solidFill>
                </a:ln>
                <a:solidFill>
                  <a:srgbClr val="66FF33"/>
                </a:solidFill>
                <a:latin typeface="Calibri" panose="020F0502020204030204" pitchFamily="34" charset="0"/>
              </a:rPr>
              <a:t>a Felipe: </a:t>
            </a:r>
            <a:r>
              <a:rPr lang="es-GT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Acércate y júntate a ese carro. </a:t>
            </a:r>
          </a:p>
          <a:p>
            <a:r>
              <a:rPr lang="es-GT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30  Acudiendo Felipe, le oyó que leía al profeta Isaías, y dijo: Pero ¿entiendes lo que lees? </a:t>
            </a:r>
          </a:p>
          <a:p>
            <a:r>
              <a:rPr lang="es-GT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31  El dijo: </a:t>
            </a:r>
            <a:r>
              <a:rPr lang="es-GT" sz="3600" b="1" dirty="0">
                <a:ln>
                  <a:solidFill>
                    <a:schemeClr val="tx1"/>
                  </a:solidFill>
                </a:ln>
                <a:solidFill>
                  <a:srgbClr val="66FF33"/>
                </a:solidFill>
                <a:latin typeface="Calibri" panose="020F0502020204030204" pitchFamily="34" charset="0"/>
              </a:rPr>
              <a:t>¿Y cómo podré, si alguno no me enseñare? Y rogó a Felipe que subiese y se sentara con él. </a:t>
            </a:r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287337" y="1412776"/>
            <a:ext cx="8569325" cy="5078313"/>
          </a:xfrm>
          <a:prstGeom prst="rect">
            <a:avLst/>
          </a:prstGeom>
          <a:solidFill>
            <a:srgbClr val="A5002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GT" sz="3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 32  El pasaje de la Escritura que leía era   </a:t>
            </a:r>
          </a:p>
          <a:p>
            <a:r>
              <a:rPr lang="es-GT" sz="3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 este: </a:t>
            </a:r>
          </a:p>
          <a:p>
            <a:r>
              <a:rPr lang="es-GT" sz="3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s-GT" sz="3600" b="1" i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Como oveja a la muerte fue llevado; </a:t>
            </a:r>
          </a:p>
          <a:p>
            <a:r>
              <a:rPr lang="es-GT" sz="3600" b="1" i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 Y como cordero mudo delante del que          </a:t>
            </a:r>
          </a:p>
          <a:p>
            <a:r>
              <a:rPr lang="es-GT" sz="3600" b="1" i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 lo trasquila, </a:t>
            </a:r>
          </a:p>
          <a:p>
            <a:r>
              <a:rPr lang="es-GT" sz="3600" b="1" i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 Así no abrió su boca.</a:t>
            </a:r>
            <a:r>
              <a:rPr lang="es-GT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</a:p>
          <a:p>
            <a:r>
              <a:rPr lang="es-GT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 33  </a:t>
            </a:r>
            <a:r>
              <a:rPr lang="es-GT" sz="3600" b="1" i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En su humillación no se le hizo justicia; </a:t>
            </a:r>
          </a:p>
          <a:p>
            <a:r>
              <a:rPr lang="es-GT" sz="3600" b="1" i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 Mas su generación, ¿quién la contará? </a:t>
            </a:r>
          </a:p>
          <a:p>
            <a:r>
              <a:rPr lang="es-GT" sz="3600" b="1" i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 Porque fue quitada de la tierra su vida.</a:t>
            </a:r>
            <a:endParaRPr lang="es-GT" sz="36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304960" y="1369506"/>
            <a:ext cx="8569325" cy="4939814"/>
          </a:xfrm>
          <a:prstGeom prst="rect">
            <a:avLst/>
          </a:prstGeom>
          <a:solidFill>
            <a:srgbClr val="A5002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lvl="0"/>
            <a:r>
              <a:rPr lang="es-GT" sz="35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34  Respondiendo el eunuco, dijo a Felipe: Te ruego que me digas: ¿de quién dice el profeta esto; de sí mismo, o de algún otro? </a:t>
            </a:r>
          </a:p>
          <a:p>
            <a:r>
              <a:rPr lang="es-GT" sz="35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35  Entonces Felipe, abriendo su boca, y comenzando desde esta escritura, </a:t>
            </a:r>
            <a:r>
              <a:rPr lang="es-GT" sz="3500" b="1" dirty="0">
                <a:ln>
                  <a:solidFill>
                    <a:sysClr val="windowText" lastClr="000000"/>
                  </a:solidFill>
                </a:ln>
                <a:solidFill>
                  <a:srgbClr val="66FF33"/>
                </a:solidFill>
                <a:latin typeface="Calibri" panose="020F0502020204030204" pitchFamily="34" charset="0"/>
              </a:rPr>
              <a:t>le anunció el evangelio de Jesús. </a:t>
            </a:r>
          </a:p>
          <a:p>
            <a:r>
              <a:rPr lang="es-GT" sz="35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36  Y yendo por el camino, llegaron a cierta agua, </a:t>
            </a:r>
            <a:r>
              <a:rPr lang="es-GT" sz="3500" b="1" dirty="0">
                <a:ln>
                  <a:solidFill>
                    <a:sysClr val="windowText" lastClr="000000"/>
                  </a:solidFill>
                </a:ln>
                <a:solidFill>
                  <a:srgbClr val="66FF33"/>
                </a:solidFill>
                <a:latin typeface="Calibri" panose="020F0502020204030204" pitchFamily="34" charset="0"/>
              </a:rPr>
              <a:t>y dijo el eunuco: Aquí hay agua; ¿qué impide que yo sea bautizado? </a:t>
            </a:r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287338" y="1447031"/>
            <a:ext cx="8569325" cy="5078313"/>
          </a:xfrm>
          <a:prstGeom prst="rect">
            <a:avLst/>
          </a:prstGeom>
          <a:solidFill>
            <a:srgbClr val="A5002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lvl="0"/>
            <a:r>
              <a:rPr lang="es-GT" sz="3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37  </a:t>
            </a:r>
            <a:r>
              <a:rPr lang="es-GT" sz="3600" b="1" dirty="0">
                <a:ln>
                  <a:solidFill>
                    <a:sysClr val="windowText" lastClr="000000"/>
                  </a:solidFill>
                </a:ln>
                <a:solidFill>
                  <a:srgbClr val="66FF33"/>
                </a:solidFill>
                <a:latin typeface="Calibri" panose="020F0502020204030204" pitchFamily="34" charset="0"/>
              </a:rPr>
              <a:t>Felipe dijo: Si crees de todo corazón, bien puedes. </a:t>
            </a:r>
            <a:r>
              <a:rPr lang="es-GT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</a:rPr>
              <a:t>Y respondiendo, dijo: Creo que Jesucristo es el Hijo de Dios. </a:t>
            </a:r>
          </a:p>
          <a:p>
            <a:r>
              <a:rPr lang="es-GT" sz="3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38  Y mandó parar el carro; y descendieron ambos al agua, Felipe y el eunuco, y le bautizó. </a:t>
            </a:r>
          </a:p>
          <a:p>
            <a:r>
              <a:rPr lang="es-GT" sz="3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</a:rPr>
              <a:t>39  Cuando subieron del agua, el Espíritu del Señor arrebató a Felipe; y el eunuco no le vio más, y siguió gozoso su camino. </a:t>
            </a:r>
          </a:p>
        </p:txBody>
      </p:sp>
    </p:spTree>
    <p:extLst>
      <p:ext uri="{BB962C8B-B14F-4D97-AF65-F5344CB8AC3E}">
        <p14:creationId xmlns:p14="http://schemas.microsoft.com/office/powerpoint/2010/main" val="80117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undoencolores.com/Images/bautismo_top.jp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42" y="-4084"/>
            <a:ext cx="9157284" cy="6862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1" y="4579086"/>
            <a:ext cx="9144000" cy="2278914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36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3 QUE TODOS LOS PODERES DE LAS TINIEBLAS SEPAN QUE PERDIERON A UN ALIADO DE LA MUERTE Y QUE SOY DE CRISTO.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-34407" y="-27210"/>
            <a:ext cx="9178407" cy="228813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30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1  QUE LOS CIELOS SEPAN QUE ME BAUTIZO. QUE LA MUERTE Y RESURRECCIÓN DE JESÚS ME HA RESCATADO Y LO CONFIRMO POR MEDIO DE ESTE BAUTIZO.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2260920"/>
            <a:ext cx="9150642" cy="2265004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40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2 QUE LA CONGREGACIÓN SEPA QUE YA SOY PARTE DEL CUERPO DE CRISTO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3.bp.blogspot.com/-ycRXi1O8Fp0/UFVux0olmdI/AAAAAAAAANQ/J2DcEMClk_o/s1600/agua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9299" cy="686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0" y="-99392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PROCEDIMIENTO</a:t>
            </a:r>
            <a:endParaRPr lang="es-GT" sz="4000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89757" y="1124744"/>
            <a:ext cx="8964487" cy="5582313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fontAlgn="auto">
              <a:buFont typeface="Arial" charset="0"/>
              <a:buNone/>
            </a:pPr>
            <a:r>
              <a:rPr lang="es-ES" sz="4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      </a:t>
            </a:r>
            <a:r>
              <a:rPr lang="es-ES" sz="43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ESTO VAMOS A HACER.</a:t>
            </a:r>
          </a:p>
          <a:p>
            <a:pPr marL="742950" indent="-742950" fontAlgn="auto">
              <a:buClr>
                <a:schemeClr val="bg1"/>
              </a:buClr>
              <a:buFont typeface="+mj-lt"/>
              <a:buAutoNum type="alphaLcPeriod"/>
            </a:pPr>
            <a:r>
              <a:rPr lang="es-ES" sz="4300" b="1" dirty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Para los que quieran, </a:t>
            </a:r>
            <a:r>
              <a:rPr lang="es-ES" sz="43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  <a:cs typeface="Arial" charset="0"/>
              </a:rPr>
              <a:t>para los que  han creído y quieren confirmar su       Fe por medio del bautismo.</a:t>
            </a:r>
          </a:p>
          <a:p>
            <a:pPr marL="742950" indent="-742950" fontAlgn="auto">
              <a:buClr>
                <a:schemeClr val="bg1"/>
              </a:buClr>
              <a:buFont typeface="+mj-lt"/>
              <a:buAutoNum type="alphaLcPeriod"/>
            </a:pPr>
            <a:r>
              <a:rPr lang="es-ES" sz="4300" b="1" dirty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Vamos a ponernos ropa cómoda. </a:t>
            </a:r>
          </a:p>
          <a:p>
            <a:pPr marL="742950" indent="-742950" fontAlgn="auto">
              <a:buClr>
                <a:schemeClr val="bg1"/>
              </a:buClr>
              <a:buFont typeface="+mj-lt"/>
              <a:buAutoNum type="alphaLcPeriod"/>
            </a:pPr>
            <a:r>
              <a:rPr lang="es-ES" sz="4300" b="1" dirty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Pasaremos al patio y el Ministro procederá a la realización de    Bautismo.</a:t>
            </a:r>
          </a:p>
          <a:p>
            <a:pPr marL="514350" indent="-514350" fontAlgn="auto">
              <a:buFont typeface="Arial" charset="0"/>
              <a:buNone/>
            </a:pPr>
            <a:endParaRPr lang="es-ES" sz="3600" b="1" dirty="0">
              <a:latin typeface="Arial" charset="0"/>
              <a:cs typeface="Arial" charset="0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69185" y="1124744"/>
            <a:ext cx="9005630" cy="5578339"/>
          </a:xfrm>
          <a:prstGeom prst="rect">
            <a:avLst/>
          </a:prstGeom>
          <a:solidFill>
            <a:srgbClr val="A50021"/>
          </a:solidFill>
          <a:ln w="9525" cap="flat" cmpd="sng" algn="ctr">
            <a:solidFill>
              <a:schemeClr val="tx1"/>
            </a:solidFill>
            <a:prstDash val="solid"/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fontAlgn="auto">
              <a:buFont typeface="Arial" charset="0"/>
              <a:buNone/>
            </a:pPr>
            <a:r>
              <a:rPr lang="es-ES" sz="3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cs typeface="Arial" charset="0"/>
              </a:rPr>
              <a:t>       PROCEDIMIENTO</a:t>
            </a:r>
          </a:p>
          <a:p>
            <a:pPr marL="742950" indent="-742950" fontAlgn="auto">
              <a:buClr>
                <a:schemeClr val="bg1"/>
              </a:buClr>
              <a:buFont typeface="+mj-lt"/>
              <a:buAutoNum type="alphaLcPeriod"/>
            </a:pPr>
            <a:r>
              <a:rPr lang="es-ES" sz="3200" b="1" dirty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  <a:latin typeface="Calibri" panose="020F0502020204030204" pitchFamily="34" charset="0"/>
                <a:cs typeface="Arial" charset="0"/>
              </a:rPr>
              <a:t>Alabanza y oración.</a:t>
            </a:r>
          </a:p>
          <a:p>
            <a:pPr marL="742950" indent="-742950" fontAlgn="auto">
              <a:buClr>
                <a:schemeClr val="bg1"/>
              </a:buClr>
              <a:buFont typeface="+mj-lt"/>
              <a:buAutoNum type="alphaLcPeriod"/>
            </a:pPr>
            <a:r>
              <a:rPr lang="es-ES" sz="3200" b="1" dirty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  <a:latin typeface="Calibri" panose="020F0502020204030204" pitchFamily="34" charset="0"/>
                <a:cs typeface="Arial" charset="0"/>
              </a:rPr>
              <a:t>El Ministro estará en la fuente de </a:t>
            </a:r>
          </a:p>
          <a:p>
            <a:pPr marL="0" indent="0" fontAlgn="auto">
              <a:buClr>
                <a:schemeClr val="bg1"/>
              </a:buClr>
              <a:buNone/>
            </a:pPr>
            <a:r>
              <a:rPr lang="es-ES" sz="3200" b="1" dirty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  <a:latin typeface="Calibri" panose="020F0502020204030204" pitchFamily="34" charset="0"/>
                <a:cs typeface="Arial" charset="0"/>
              </a:rPr>
              <a:t>        agua y el que desee se aproxima.</a:t>
            </a:r>
          </a:p>
          <a:p>
            <a:pPr marL="742950" indent="-742950" fontAlgn="auto">
              <a:buClr>
                <a:schemeClr val="bg1"/>
              </a:buClr>
              <a:buFont typeface="+mj-lt"/>
              <a:buAutoNum type="alphaLcPeriod" startAt="3"/>
            </a:pPr>
            <a:r>
              <a:rPr lang="es-ES" sz="3200" b="1" dirty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  <a:latin typeface="Calibri" panose="020F0502020204030204" pitchFamily="34" charset="0"/>
                <a:cs typeface="Arial" charset="0"/>
              </a:rPr>
              <a:t>Ya en el agua, </a:t>
            </a:r>
            <a:r>
              <a:rPr lang="es-E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cs typeface="Arial" charset="0"/>
              </a:rPr>
              <a:t>se hará una pequeña   confesión de fe.</a:t>
            </a:r>
          </a:p>
          <a:p>
            <a:pPr marL="742950" indent="-742950" fontAlgn="auto">
              <a:buClr>
                <a:schemeClr val="bg1"/>
              </a:buClr>
              <a:buFont typeface="+mj-lt"/>
              <a:buAutoNum type="alphaLcPeriod" startAt="3"/>
            </a:pPr>
            <a:r>
              <a:rPr lang="es-ES" sz="32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  <a:cs typeface="Arial" charset="0"/>
              </a:rPr>
              <a:t>Se procede al bautismo y se </a:t>
            </a:r>
          </a:p>
          <a:p>
            <a:pPr marL="0" indent="0" fontAlgn="auto">
              <a:buClr>
                <a:schemeClr val="bg1"/>
              </a:buClr>
              <a:buNone/>
            </a:pPr>
            <a:r>
              <a:rPr lang="es-ES" sz="32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  <a:cs typeface="Arial" charset="0"/>
              </a:rPr>
              <a:t>        termina con oración y cantos de        </a:t>
            </a:r>
          </a:p>
          <a:p>
            <a:pPr marL="0" indent="0" fontAlgn="auto">
              <a:buClr>
                <a:schemeClr val="bg1"/>
              </a:buClr>
              <a:buNone/>
            </a:pPr>
            <a:r>
              <a:rPr lang="es-ES" sz="32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alibri" panose="020F0502020204030204" pitchFamily="34" charset="0"/>
                <a:cs typeface="Arial" charset="0"/>
              </a:rPr>
              <a:t>        gratitud al Señor.</a:t>
            </a:r>
          </a:p>
        </p:txBody>
      </p:sp>
    </p:spTree>
    <p:extLst>
      <p:ext uri="{BB962C8B-B14F-4D97-AF65-F5344CB8AC3E}">
        <p14:creationId xmlns:p14="http://schemas.microsoft.com/office/powerpoint/2010/main" val="77469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7" grpId="0" uiExpand="1" build="p" animBg="1"/>
    </p:bld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TC101859861[[fn=Feria comercial]]</Template>
  <TotalTime>2377</TotalTime>
  <Words>789</Words>
  <Application>Microsoft Office PowerPoint</Application>
  <PresentationFormat>Presentación en pantalla (4:3)</PresentationFormat>
  <Paragraphs>75</Paragraphs>
  <Slides>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Georgia</vt:lpstr>
      <vt:lpstr>Segoe UI Black</vt:lpstr>
      <vt:lpstr>Trebuchet MS</vt:lpstr>
      <vt:lpstr>Transmisión de listas</vt:lpstr>
      <vt:lpstr>CREO Y QUIERO SER BAUTIZADO.</vt:lpstr>
      <vt:lpstr>BASES DOCTRINALES</vt:lpstr>
      <vt:lpstr>BASES DOCTRINALES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DIOS ES BUENO</dc:title>
  <dc:creator>Casa Josue</dc:creator>
  <cp:lastModifiedBy>Juan Jose Pulido</cp:lastModifiedBy>
  <cp:revision>220</cp:revision>
  <dcterms:created xsi:type="dcterms:W3CDTF">2010-09-02T22:32:40Z</dcterms:created>
  <dcterms:modified xsi:type="dcterms:W3CDTF">2018-10-02T23:34:04Z</dcterms:modified>
</cp:coreProperties>
</file>