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372" r:id="rId2"/>
    <p:sldId id="371" r:id="rId3"/>
    <p:sldId id="329" r:id="rId4"/>
    <p:sldId id="285" r:id="rId5"/>
    <p:sldId id="338" r:id="rId6"/>
    <p:sldId id="286" r:id="rId7"/>
    <p:sldId id="341" r:id="rId8"/>
    <p:sldId id="340" r:id="rId9"/>
    <p:sldId id="337" r:id="rId10"/>
    <p:sldId id="339" r:id="rId11"/>
    <p:sldId id="343" r:id="rId12"/>
    <p:sldId id="357" r:id="rId13"/>
    <p:sldId id="342" r:id="rId14"/>
    <p:sldId id="358" r:id="rId15"/>
    <p:sldId id="344" r:id="rId16"/>
    <p:sldId id="331" r:id="rId17"/>
    <p:sldId id="345" r:id="rId18"/>
    <p:sldId id="333" r:id="rId19"/>
    <p:sldId id="346" r:id="rId20"/>
    <p:sldId id="347" r:id="rId21"/>
    <p:sldId id="348" r:id="rId22"/>
    <p:sldId id="349" r:id="rId23"/>
    <p:sldId id="350" r:id="rId24"/>
    <p:sldId id="374" r:id="rId25"/>
    <p:sldId id="375" r:id="rId26"/>
    <p:sldId id="373" r:id="rId27"/>
    <p:sldId id="355" r:id="rId28"/>
    <p:sldId id="354" r:id="rId29"/>
    <p:sldId id="356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70" r:id="rId41"/>
    <p:sldId id="369" r:id="rId42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00FF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30A6AE-947B-483A-B537-5F0713140517}" v="2930" dt="2023-03-17T16:53:27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6" autoAdjust="0"/>
    <p:restoredTop sz="94660"/>
  </p:normalViewPr>
  <p:slideViewPr>
    <p:cSldViewPr showGuides="1">
      <p:cViewPr varScale="1">
        <p:scale>
          <a:sx n="96" d="100"/>
          <a:sy n="96" d="100"/>
        </p:scale>
        <p:origin x="87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Jose Pulido" userId="f938ff18168938a3" providerId="LiveId" clId="{5EE98544-2248-408B-9485-34578AC952E0}"/>
    <pc:docChg chg="undo custSel addSld delSld modSld sldOrd">
      <pc:chgData name="Juan Jose Pulido" userId="f938ff18168938a3" providerId="LiveId" clId="{5EE98544-2248-408B-9485-34578AC952E0}" dt="2022-09-24T03:06:56.782" v="4069" actId="1035"/>
      <pc:docMkLst>
        <pc:docMk/>
      </pc:docMkLst>
      <pc:sldChg chg="delSp modSp mod delAnim modAnim">
        <pc:chgData name="Juan Jose Pulido" userId="f938ff18168938a3" providerId="LiveId" clId="{5EE98544-2248-408B-9485-34578AC952E0}" dt="2022-09-19T17:47:44.604" v="314"/>
        <pc:sldMkLst>
          <pc:docMk/>
          <pc:sldMk cId="1525385847" sldId="294"/>
        </pc:sldMkLst>
        <pc:spChg chg="mod">
          <ac:chgData name="Juan Jose Pulido" userId="f938ff18168938a3" providerId="LiveId" clId="{5EE98544-2248-408B-9485-34578AC952E0}" dt="2022-09-19T17:30:41.367" v="73" actId="6549"/>
          <ac:spMkLst>
            <pc:docMk/>
            <pc:sldMk cId="1525385847" sldId="294"/>
            <ac:spMk id="3" creationId="{C0B03928-8DB3-8139-AB2C-15B55BB80D47}"/>
          </ac:spMkLst>
        </pc:spChg>
        <pc:spChg chg="del">
          <ac:chgData name="Juan Jose Pulido" userId="f938ff18168938a3" providerId="LiveId" clId="{5EE98544-2248-408B-9485-34578AC952E0}" dt="2022-09-19T17:45:10.510" v="303" actId="478"/>
          <ac:spMkLst>
            <pc:docMk/>
            <pc:sldMk cId="1525385847" sldId="294"/>
            <ac:spMk id="4" creationId="{C42F6D51-A5EC-A15C-5F5A-B4C47E7B8303}"/>
          </ac:spMkLst>
        </pc:spChg>
        <pc:spChg chg="del mod">
          <ac:chgData name="Juan Jose Pulido" userId="f938ff18168938a3" providerId="LiveId" clId="{5EE98544-2248-408B-9485-34578AC952E0}" dt="2022-09-19T17:45:09.104" v="302" actId="478"/>
          <ac:spMkLst>
            <pc:docMk/>
            <pc:sldMk cId="1525385847" sldId="294"/>
            <ac:spMk id="5" creationId="{BAD26E6D-9BA0-D0F1-F1DF-A3E38ADD2F4C}"/>
          </ac:spMkLst>
        </pc:spChg>
        <pc:spChg chg="del mod">
          <ac:chgData name="Juan Jose Pulido" userId="f938ff18168938a3" providerId="LiveId" clId="{5EE98544-2248-408B-9485-34578AC952E0}" dt="2022-09-19T17:31:12.774" v="100" actId="478"/>
          <ac:spMkLst>
            <pc:docMk/>
            <pc:sldMk cId="1525385847" sldId="294"/>
            <ac:spMk id="6" creationId="{8953CCEB-7689-B04B-FEC3-76AE9B2F94BF}"/>
          </ac:spMkLst>
        </pc:spChg>
        <pc:spChg chg="del">
          <ac:chgData name="Juan Jose Pulido" userId="f938ff18168938a3" providerId="LiveId" clId="{5EE98544-2248-408B-9485-34578AC952E0}" dt="2022-09-19T17:25:41.767" v="1" actId="478"/>
          <ac:spMkLst>
            <pc:docMk/>
            <pc:sldMk cId="1525385847" sldId="294"/>
            <ac:spMk id="7" creationId="{3C3132EA-1349-B4F3-C287-502ADEE26578}"/>
          </ac:spMkLst>
        </pc:spChg>
        <pc:spChg chg="del">
          <ac:chgData name="Juan Jose Pulido" userId="f938ff18168938a3" providerId="LiveId" clId="{5EE98544-2248-408B-9485-34578AC952E0}" dt="2022-09-19T17:25:41.767" v="1" actId="478"/>
          <ac:spMkLst>
            <pc:docMk/>
            <pc:sldMk cId="1525385847" sldId="294"/>
            <ac:spMk id="8" creationId="{94793F38-112A-C6C7-EF15-8E1131E3C3BB}"/>
          </ac:spMkLst>
        </pc:spChg>
        <pc:spChg chg="del">
          <ac:chgData name="Juan Jose Pulido" userId="f938ff18168938a3" providerId="LiveId" clId="{5EE98544-2248-408B-9485-34578AC952E0}" dt="2022-09-19T17:27:08.899" v="16" actId="478"/>
          <ac:spMkLst>
            <pc:docMk/>
            <pc:sldMk cId="1525385847" sldId="294"/>
            <ac:spMk id="9" creationId="{C24257C3-739F-51C9-5086-28E709565E42}"/>
          </ac:spMkLst>
        </pc:spChg>
        <pc:spChg chg="del">
          <ac:chgData name="Juan Jose Pulido" userId="f938ff18168938a3" providerId="LiveId" clId="{5EE98544-2248-408B-9485-34578AC952E0}" dt="2022-09-19T17:25:47.984" v="2" actId="478"/>
          <ac:spMkLst>
            <pc:docMk/>
            <pc:sldMk cId="1525385847" sldId="294"/>
            <ac:spMk id="10" creationId="{1DE260CB-5A46-EEE3-D6C7-C3A899101BF9}"/>
          </ac:spMkLst>
        </pc:spChg>
        <pc:spChg chg="del">
          <ac:chgData name="Juan Jose Pulido" userId="f938ff18168938a3" providerId="LiveId" clId="{5EE98544-2248-408B-9485-34578AC952E0}" dt="2022-09-19T17:25:47.984" v="2" actId="478"/>
          <ac:spMkLst>
            <pc:docMk/>
            <pc:sldMk cId="1525385847" sldId="294"/>
            <ac:spMk id="11" creationId="{F3233413-4365-3B98-9DA4-5A5A9CF34A96}"/>
          </ac:spMkLst>
        </pc:spChg>
        <pc:spChg chg="del">
          <ac:chgData name="Juan Jose Pulido" userId="f938ff18168938a3" providerId="LiveId" clId="{5EE98544-2248-408B-9485-34578AC952E0}" dt="2022-09-19T17:25:47.984" v="2" actId="478"/>
          <ac:spMkLst>
            <pc:docMk/>
            <pc:sldMk cId="1525385847" sldId="294"/>
            <ac:spMk id="12" creationId="{000FD057-2D35-76E2-1493-8E54612E6425}"/>
          </ac:spMkLst>
        </pc:spChg>
        <pc:spChg chg="del">
          <ac:chgData name="Juan Jose Pulido" userId="f938ff18168938a3" providerId="LiveId" clId="{5EE98544-2248-408B-9485-34578AC952E0}" dt="2022-09-19T17:25:47.984" v="2" actId="478"/>
          <ac:spMkLst>
            <pc:docMk/>
            <pc:sldMk cId="1525385847" sldId="294"/>
            <ac:spMk id="13" creationId="{BA1BF8EE-26AB-1ACA-C59A-11C0E21D636A}"/>
          </ac:spMkLst>
        </pc:spChg>
        <pc:spChg chg="del">
          <ac:chgData name="Juan Jose Pulido" userId="f938ff18168938a3" providerId="LiveId" clId="{5EE98544-2248-408B-9485-34578AC952E0}" dt="2022-09-19T17:25:47.984" v="2" actId="478"/>
          <ac:spMkLst>
            <pc:docMk/>
            <pc:sldMk cId="1525385847" sldId="294"/>
            <ac:spMk id="14" creationId="{8EB34029-9B6B-B80E-AC50-CD36E948050C}"/>
          </ac:spMkLst>
        </pc:spChg>
        <pc:spChg chg="del">
          <ac:chgData name="Juan Jose Pulido" userId="f938ff18168938a3" providerId="LiveId" clId="{5EE98544-2248-408B-9485-34578AC952E0}" dt="2022-09-19T17:25:47.984" v="2" actId="478"/>
          <ac:spMkLst>
            <pc:docMk/>
            <pc:sldMk cId="1525385847" sldId="294"/>
            <ac:spMk id="16" creationId="{EFB4EB09-29E4-4A19-C017-BF5B170CF3ED}"/>
          </ac:spMkLst>
        </pc:spChg>
        <pc:picChg chg="del">
          <ac:chgData name="Juan Jose Pulido" userId="f938ff18168938a3" providerId="LiveId" clId="{5EE98544-2248-408B-9485-34578AC952E0}" dt="2022-09-19T17:26:33.159" v="10" actId="478"/>
          <ac:picMkLst>
            <pc:docMk/>
            <pc:sldMk cId="1525385847" sldId="294"/>
            <ac:picMk id="2" creationId="{F0B5E186-5C0A-86BC-952C-6CC73C000BEC}"/>
          </ac:picMkLst>
        </pc:picChg>
        <pc:picChg chg="del">
          <ac:chgData name="Juan Jose Pulido" userId="f938ff18168938a3" providerId="LiveId" clId="{5EE98544-2248-408B-9485-34578AC952E0}" dt="2022-09-19T17:26:28.455" v="6" actId="478"/>
          <ac:picMkLst>
            <pc:docMk/>
            <pc:sldMk cId="1525385847" sldId="294"/>
            <ac:picMk id="17" creationId="{4DB43BD9-2E92-8CF6-AACC-9CD5B9A2AF7C}"/>
          </ac:picMkLst>
        </pc:picChg>
        <pc:picChg chg="del">
          <ac:chgData name="Juan Jose Pulido" userId="f938ff18168938a3" providerId="LiveId" clId="{5EE98544-2248-408B-9485-34578AC952E0}" dt="2022-09-19T17:26:29.690" v="7" actId="478"/>
          <ac:picMkLst>
            <pc:docMk/>
            <pc:sldMk cId="1525385847" sldId="294"/>
            <ac:picMk id="18" creationId="{E72D2273-DDB6-9F3A-CE60-969F7259CCF6}"/>
          </ac:picMkLst>
        </pc:picChg>
        <pc:picChg chg="mod">
          <ac:chgData name="Juan Jose Pulido" userId="f938ff18168938a3" providerId="LiveId" clId="{5EE98544-2248-408B-9485-34578AC952E0}" dt="2022-09-19T17:35:01.897" v="131" actId="14100"/>
          <ac:picMkLst>
            <pc:docMk/>
            <pc:sldMk cId="1525385847" sldId="294"/>
            <ac:picMk id="1026" creationId="{6CD0C7A2-FED8-1135-A8A8-8CC8EA13F793}"/>
          </ac:picMkLst>
        </pc:picChg>
        <pc:picChg chg="del mod">
          <ac:chgData name="Juan Jose Pulido" userId="f938ff18168938a3" providerId="LiveId" clId="{5EE98544-2248-408B-9485-34578AC952E0}" dt="2022-09-19T17:26:35.282" v="14" actId="478"/>
          <ac:picMkLst>
            <pc:docMk/>
            <pc:sldMk cId="1525385847" sldId="294"/>
            <ac:picMk id="1028" creationId="{D5474384-1AF4-ED7C-39B4-292F1CD182DE}"/>
          </ac:picMkLst>
        </pc:picChg>
        <pc:picChg chg="del">
          <ac:chgData name="Juan Jose Pulido" userId="f938ff18168938a3" providerId="LiveId" clId="{5EE98544-2248-408B-9485-34578AC952E0}" dt="2022-09-19T17:26:34.235" v="12" actId="478"/>
          <ac:picMkLst>
            <pc:docMk/>
            <pc:sldMk cId="1525385847" sldId="294"/>
            <ac:picMk id="1030" creationId="{6CFF70EB-F90A-2091-84C9-52A7E02EFD81}"/>
          </ac:picMkLst>
        </pc:picChg>
        <pc:picChg chg="del">
          <ac:chgData name="Juan Jose Pulido" userId="f938ff18168938a3" providerId="LiveId" clId="{5EE98544-2248-408B-9485-34578AC952E0}" dt="2022-09-19T17:26:36.189" v="15" actId="478"/>
          <ac:picMkLst>
            <pc:docMk/>
            <pc:sldMk cId="1525385847" sldId="294"/>
            <ac:picMk id="1032" creationId="{53B1D44D-B631-41BC-8078-3DC661F631BB}"/>
          </ac:picMkLst>
        </pc:picChg>
        <pc:picChg chg="del">
          <ac:chgData name="Juan Jose Pulido" userId="f938ff18168938a3" providerId="LiveId" clId="{5EE98544-2248-408B-9485-34578AC952E0}" dt="2022-09-19T17:26:33.722" v="11" actId="478"/>
          <ac:picMkLst>
            <pc:docMk/>
            <pc:sldMk cId="1525385847" sldId="294"/>
            <ac:picMk id="1034" creationId="{84BEC452-821F-6455-0DD0-7A68E4B08EC4}"/>
          </ac:picMkLst>
        </pc:picChg>
        <pc:picChg chg="del">
          <ac:chgData name="Juan Jose Pulido" userId="f938ff18168938a3" providerId="LiveId" clId="{5EE98544-2248-408B-9485-34578AC952E0}" dt="2022-09-19T17:26:32.517" v="9" actId="478"/>
          <ac:picMkLst>
            <pc:docMk/>
            <pc:sldMk cId="1525385847" sldId="294"/>
            <ac:picMk id="1036" creationId="{67C72373-2494-1C5D-0604-534A400CFEBF}"/>
          </ac:picMkLst>
        </pc:picChg>
        <pc:picChg chg="del">
          <ac:chgData name="Juan Jose Pulido" userId="f938ff18168938a3" providerId="LiveId" clId="{5EE98544-2248-408B-9485-34578AC952E0}" dt="2022-09-19T17:26:31.923" v="8" actId="478"/>
          <ac:picMkLst>
            <pc:docMk/>
            <pc:sldMk cId="1525385847" sldId="294"/>
            <ac:picMk id="1038" creationId="{FCE9AD47-90E3-3627-9AC8-42361DA99407}"/>
          </ac:picMkLst>
        </pc:picChg>
      </pc:sldChg>
      <pc:sldChg chg="addSp delSp modSp mod modAnim">
        <pc:chgData name="Juan Jose Pulido" userId="f938ff18168938a3" providerId="LiveId" clId="{5EE98544-2248-408B-9485-34578AC952E0}" dt="2022-09-19T18:14:44.955" v="916"/>
        <pc:sldMkLst>
          <pc:docMk/>
          <pc:sldMk cId="602263439" sldId="295"/>
        </pc:sldMkLst>
        <pc:spChg chg="add mod">
          <ac:chgData name="Juan Jose Pulido" userId="f938ff18168938a3" providerId="LiveId" clId="{5EE98544-2248-408B-9485-34578AC952E0}" dt="2022-09-19T18:13:58.220" v="906" actId="20577"/>
          <ac:spMkLst>
            <pc:docMk/>
            <pc:sldMk cId="602263439" sldId="295"/>
            <ac:spMk id="2" creationId="{A3953895-A228-350C-77B3-205840E7579D}"/>
          </ac:spMkLst>
        </pc:spChg>
        <pc:spChg chg="add mod">
          <ac:chgData name="Juan Jose Pulido" userId="f938ff18168938a3" providerId="LiveId" clId="{5EE98544-2248-408B-9485-34578AC952E0}" dt="2022-09-19T18:13:26.088" v="900" actId="120"/>
          <ac:spMkLst>
            <pc:docMk/>
            <pc:sldMk cId="602263439" sldId="295"/>
            <ac:spMk id="3" creationId="{7BB18133-B5A7-FEF4-2936-F4E617823C21}"/>
          </ac:spMkLst>
        </pc:spChg>
        <pc:spChg chg="mod">
          <ac:chgData name="Juan Jose Pulido" userId="f938ff18168938a3" providerId="LiveId" clId="{5EE98544-2248-408B-9485-34578AC952E0}" dt="2022-09-19T18:10:36.567" v="646" actId="14100"/>
          <ac:spMkLst>
            <pc:docMk/>
            <pc:sldMk cId="602263439" sldId="295"/>
            <ac:spMk id="4099" creationId="{00000000-0000-0000-0000-000000000000}"/>
          </ac:spMkLst>
        </pc:spChg>
        <pc:picChg chg="del">
          <ac:chgData name="Juan Jose Pulido" userId="f938ff18168938a3" providerId="LiveId" clId="{5EE98544-2248-408B-9485-34578AC952E0}" dt="2022-09-19T18:10:49.444" v="648" actId="478"/>
          <ac:picMkLst>
            <pc:docMk/>
            <pc:sldMk cId="602263439" sldId="295"/>
            <ac:picMk id="17410" creationId="{C9D07444-8A8A-6FCA-08F3-8C84435DD307}"/>
          </ac:picMkLst>
        </pc:picChg>
      </pc:sldChg>
      <pc:sldChg chg="addSp delSp modSp mod modAnim">
        <pc:chgData name="Juan Jose Pulido" userId="f938ff18168938a3" providerId="LiveId" clId="{5EE98544-2248-408B-9485-34578AC952E0}" dt="2022-09-19T21:25:43.676" v="4013" actId="20577"/>
        <pc:sldMkLst>
          <pc:docMk/>
          <pc:sldMk cId="831641997" sldId="296"/>
        </pc:sldMkLst>
        <pc:spChg chg="add mod">
          <ac:chgData name="Juan Jose Pulido" userId="f938ff18168938a3" providerId="LiveId" clId="{5EE98544-2248-408B-9485-34578AC952E0}" dt="2022-09-19T21:25:43.676" v="4013" actId="20577"/>
          <ac:spMkLst>
            <pc:docMk/>
            <pc:sldMk cId="831641997" sldId="296"/>
            <ac:spMk id="2" creationId="{FB3C9B7F-D378-C021-BC15-6FF0B340FB3B}"/>
          </ac:spMkLst>
        </pc:spChg>
        <pc:spChg chg="mod">
          <ac:chgData name="Juan Jose Pulido" userId="f938ff18168938a3" providerId="LiveId" clId="{5EE98544-2248-408B-9485-34578AC952E0}" dt="2022-09-19T18:15:29.668" v="935" actId="14100"/>
          <ac:spMkLst>
            <pc:docMk/>
            <pc:sldMk cId="831641997" sldId="296"/>
            <ac:spMk id="4099" creationId="{00000000-0000-0000-0000-000000000000}"/>
          </ac:spMkLst>
        </pc:spChg>
        <pc:picChg chg="add mod">
          <ac:chgData name="Juan Jose Pulido" userId="f938ff18168938a3" providerId="LiveId" clId="{5EE98544-2248-408B-9485-34578AC952E0}" dt="2022-09-19T18:24:12.564" v="1190" actId="14100"/>
          <ac:picMkLst>
            <pc:docMk/>
            <pc:sldMk cId="831641997" sldId="296"/>
            <ac:picMk id="3" creationId="{BF32C28B-8E47-41AD-D6A2-9BF50F3792D0}"/>
          </ac:picMkLst>
        </pc:picChg>
        <pc:picChg chg="add mod">
          <ac:chgData name="Juan Jose Pulido" userId="f938ff18168938a3" providerId="LiveId" clId="{5EE98544-2248-408B-9485-34578AC952E0}" dt="2022-09-19T18:23:37.096" v="1182" actId="1076"/>
          <ac:picMkLst>
            <pc:docMk/>
            <pc:sldMk cId="831641997" sldId="296"/>
            <ac:picMk id="1026" creationId="{405C4982-1AC7-AC6E-2F1A-DCEFC93DD84F}"/>
          </ac:picMkLst>
        </pc:picChg>
        <pc:picChg chg="del">
          <ac:chgData name="Juan Jose Pulido" userId="f938ff18168938a3" providerId="LiveId" clId="{5EE98544-2248-408B-9485-34578AC952E0}" dt="2022-09-19T18:15:31.058" v="936" actId="478"/>
          <ac:picMkLst>
            <pc:docMk/>
            <pc:sldMk cId="831641997" sldId="296"/>
            <ac:picMk id="5122" creationId="{1123019F-1C24-4D43-D53B-C6BB6D5A397E}"/>
          </ac:picMkLst>
        </pc:picChg>
      </pc:sldChg>
      <pc:sldChg chg="del">
        <pc:chgData name="Juan Jose Pulido" userId="f938ff18168938a3" providerId="LiveId" clId="{5EE98544-2248-408B-9485-34578AC952E0}" dt="2022-09-19T18:22:10.198" v="1174" actId="47"/>
        <pc:sldMkLst>
          <pc:docMk/>
          <pc:sldMk cId="984033395" sldId="298"/>
        </pc:sldMkLst>
      </pc:sldChg>
      <pc:sldChg chg="del">
        <pc:chgData name="Juan Jose Pulido" userId="f938ff18168938a3" providerId="LiveId" clId="{5EE98544-2248-408B-9485-34578AC952E0}" dt="2022-09-19T18:22:10.198" v="1174" actId="47"/>
        <pc:sldMkLst>
          <pc:docMk/>
          <pc:sldMk cId="1514448492" sldId="300"/>
        </pc:sldMkLst>
      </pc:sldChg>
      <pc:sldChg chg="del">
        <pc:chgData name="Juan Jose Pulido" userId="f938ff18168938a3" providerId="LiveId" clId="{5EE98544-2248-408B-9485-34578AC952E0}" dt="2022-09-19T18:22:10.198" v="1174" actId="47"/>
        <pc:sldMkLst>
          <pc:docMk/>
          <pc:sldMk cId="411797157" sldId="302"/>
        </pc:sldMkLst>
      </pc:sldChg>
      <pc:sldChg chg="del">
        <pc:chgData name="Juan Jose Pulido" userId="f938ff18168938a3" providerId="LiveId" clId="{5EE98544-2248-408B-9485-34578AC952E0}" dt="2022-09-19T18:22:10.198" v="1174" actId="47"/>
        <pc:sldMkLst>
          <pc:docMk/>
          <pc:sldMk cId="4090884977" sldId="304"/>
        </pc:sldMkLst>
      </pc:sldChg>
      <pc:sldChg chg="del">
        <pc:chgData name="Juan Jose Pulido" userId="f938ff18168938a3" providerId="LiveId" clId="{5EE98544-2248-408B-9485-34578AC952E0}" dt="2022-09-19T18:22:10.198" v="1174" actId="47"/>
        <pc:sldMkLst>
          <pc:docMk/>
          <pc:sldMk cId="2505249153" sldId="306"/>
        </pc:sldMkLst>
      </pc:sldChg>
      <pc:sldChg chg="del">
        <pc:chgData name="Juan Jose Pulido" userId="f938ff18168938a3" providerId="LiveId" clId="{5EE98544-2248-408B-9485-34578AC952E0}" dt="2022-09-19T18:22:10.198" v="1174" actId="47"/>
        <pc:sldMkLst>
          <pc:docMk/>
          <pc:sldMk cId="3643260280" sldId="308"/>
        </pc:sldMkLst>
      </pc:sldChg>
      <pc:sldChg chg="del">
        <pc:chgData name="Juan Jose Pulido" userId="f938ff18168938a3" providerId="LiveId" clId="{5EE98544-2248-408B-9485-34578AC952E0}" dt="2022-09-19T18:22:10.198" v="1174" actId="47"/>
        <pc:sldMkLst>
          <pc:docMk/>
          <pc:sldMk cId="3912776860" sldId="310"/>
        </pc:sldMkLst>
      </pc:sldChg>
      <pc:sldChg chg="del">
        <pc:chgData name="Juan Jose Pulido" userId="f938ff18168938a3" providerId="LiveId" clId="{5EE98544-2248-408B-9485-34578AC952E0}" dt="2022-09-19T18:22:10.198" v="1174" actId="47"/>
        <pc:sldMkLst>
          <pc:docMk/>
          <pc:sldMk cId="771929046" sldId="312"/>
        </pc:sldMkLst>
      </pc:sldChg>
      <pc:sldChg chg="del">
        <pc:chgData name="Juan Jose Pulido" userId="f938ff18168938a3" providerId="LiveId" clId="{5EE98544-2248-408B-9485-34578AC952E0}" dt="2022-09-19T18:22:10.198" v="1174" actId="47"/>
        <pc:sldMkLst>
          <pc:docMk/>
          <pc:sldMk cId="140498630" sldId="315"/>
        </pc:sldMkLst>
      </pc:sldChg>
      <pc:sldChg chg="del">
        <pc:chgData name="Juan Jose Pulido" userId="f938ff18168938a3" providerId="LiveId" clId="{5EE98544-2248-408B-9485-34578AC952E0}" dt="2022-09-19T18:22:10.198" v="1174" actId="47"/>
        <pc:sldMkLst>
          <pc:docMk/>
          <pc:sldMk cId="3467891618" sldId="316"/>
        </pc:sldMkLst>
      </pc:sldChg>
      <pc:sldChg chg="del">
        <pc:chgData name="Juan Jose Pulido" userId="f938ff18168938a3" providerId="LiveId" clId="{5EE98544-2248-408B-9485-34578AC952E0}" dt="2022-09-19T18:22:10.198" v="1174" actId="47"/>
        <pc:sldMkLst>
          <pc:docMk/>
          <pc:sldMk cId="1881412722" sldId="317"/>
        </pc:sldMkLst>
      </pc:sldChg>
      <pc:sldChg chg="del">
        <pc:chgData name="Juan Jose Pulido" userId="f938ff18168938a3" providerId="LiveId" clId="{5EE98544-2248-408B-9485-34578AC952E0}" dt="2022-09-19T18:22:10.198" v="1174" actId="47"/>
        <pc:sldMkLst>
          <pc:docMk/>
          <pc:sldMk cId="3789106460" sldId="318"/>
        </pc:sldMkLst>
      </pc:sldChg>
      <pc:sldChg chg="del">
        <pc:chgData name="Juan Jose Pulido" userId="f938ff18168938a3" providerId="LiveId" clId="{5EE98544-2248-408B-9485-34578AC952E0}" dt="2022-09-19T18:22:10.198" v="1174" actId="47"/>
        <pc:sldMkLst>
          <pc:docMk/>
          <pc:sldMk cId="3691900195" sldId="319"/>
        </pc:sldMkLst>
      </pc:sldChg>
      <pc:sldChg chg="del">
        <pc:chgData name="Juan Jose Pulido" userId="f938ff18168938a3" providerId="LiveId" clId="{5EE98544-2248-408B-9485-34578AC952E0}" dt="2022-09-19T21:42:48.790" v="4054" actId="47"/>
        <pc:sldMkLst>
          <pc:docMk/>
          <pc:sldMk cId="754168157" sldId="324"/>
        </pc:sldMkLst>
      </pc:sldChg>
      <pc:sldChg chg="del">
        <pc:chgData name="Juan Jose Pulido" userId="f938ff18168938a3" providerId="LiveId" clId="{5EE98544-2248-408B-9485-34578AC952E0}" dt="2022-09-19T18:22:10.198" v="1174" actId="47"/>
        <pc:sldMkLst>
          <pc:docMk/>
          <pc:sldMk cId="3120570236" sldId="325"/>
        </pc:sldMkLst>
      </pc:sldChg>
      <pc:sldChg chg="del">
        <pc:chgData name="Juan Jose Pulido" userId="f938ff18168938a3" providerId="LiveId" clId="{5EE98544-2248-408B-9485-34578AC952E0}" dt="2022-09-19T18:22:10.198" v="1174" actId="47"/>
        <pc:sldMkLst>
          <pc:docMk/>
          <pc:sldMk cId="0" sldId="326"/>
        </pc:sldMkLst>
      </pc:sldChg>
      <pc:sldChg chg="del">
        <pc:chgData name="Juan Jose Pulido" userId="f938ff18168938a3" providerId="LiveId" clId="{5EE98544-2248-408B-9485-34578AC952E0}" dt="2022-09-19T18:22:10.198" v="1174" actId="47"/>
        <pc:sldMkLst>
          <pc:docMk/>
          <pc:sldMk cId="1132679012" sldId="327"/>
        </pc:sldMkLst>
      </pc:sldChg>
      <pc:sldChg chg="del">
        <pc:chgData name="Juan Jose Pulido" userId="f938ff18168938a3" providerId="LiveId" clId="{5EE98544-2248-408B-9485-34578AC952E0}" dt="2022-09-19T18:22:10.198" v="1174" actId="47"/>
        <pc:sldMkLst>
          <pc:docMk/>
          <pc:sldMk cId="2911131622" sldId="328"/>
        </pc:sldMkLst>
      </pc:sldChg>
      <pc:sldChg chg="delSp modSp add del mod">
        <pc:chgData name="Juan Jose Pulido" userId="f938ff18168938a3" providerId="LiveId" clId="{5EE98544-2248-408B-9485-34578AC952E0}" dt="2022-09-19T18:09:26.834" v="624" actId="47"/>
        <pc:sldMkLst>
          <pc:docMk/>
          <pc:sldMk cId="3816833392" sldId="331"/>
        </pc:sldMkLst>
        <pc:spChg chg="del">
          <ac:chgData name="Juan Jose Pulido" userId="f938ff18168938a3" providerId="LiveId" clId="{5EE98544-2248-408B-9485-34578AC952E0}" dt="2022-09-19T17:41:24.743" v="167" actId="21"/>
          <ac:spMkLst>
            <pc:docMk/>
            <pc:sldMk cId="3816833392" sldId="331"/>
            <ac:spMk id="8" creationId="{94793F38-112A-C6C7-EF15-8E1131E3C3BB}"/>
          </ac:spMkLst>
        </pc:spChg>
        <pc:picChg chg="mod">
          <ac:chgData name="Juan Jose Pulido" userId="f938ff18168938a3" providerId="LiveId" clId="{5EE98544-2248-408B-9485-34578AC952E0}" dt="2022-09-19T17:41:22.197" v="166" actId="1076"/>
          <ac:picMkLst>
            <pc:docMk/>
            <pc:sldMk cId="3816833392" sldId="331"/>
            <ac:picMk id="17" creationId="{4DB43BD9-2E92-8CF6-AACC-9CD5B9A2AF7C}"/>
          </ac:picMkLst>
        </pc:picChg>
        <pc:picChg chg="mod">
          <ac:chgData name="Juan Jose Pulido" userId="f938ff18168938a3" providerId="LiveId" clId="{5EE98544-2248-408B-9485-34578AC952E0}" dt="2022-09-19T18:01:04.589" v="544" actId="1076"/>
          <ac:picMkLst>
            <pc:docMk/>
            <pc:sldMk cId="3816833392" sldId="331"/>
            <ac:picMk id="18" creationId="{E72D2273-DDB6-9F3A-CE60-969F7259CCF6}"/>
          </ac:picMkLst>
        </pc:picChg>
        <pc:picChg chg="mod">
          <ac:chgData name="Juan Jose Pulido" userId="f938ff18168938a3" providerId="LiveId" clId="{5EE98544-2248-408B-9485-34578AC952E0}" dt="2022-09-19T18:01:06.402" v="545" actId="1076"/>
          <ac:picMkLst>
            <pc:docMk/>
            <pc:sldMk cId="3816833392" sldId="331"/>
            <ac:picMk id="1026" creationId="{6CD0C7A2-FED8-1135-A8A8-8CC8EA13F793}"/>
          </ac:picMkLst>
        </pc:picChg>
      </pc:sldChg>
      <pc:sldChg chg="addSp delSp modSp add mod delAnim modAnim">
        <pc:chgData name="Juan Jose Pulido" userId="f938ff18168938a3" providerId="LiveId" clId="{5EE98544-2248-408B-9485-34578AC952E0}" dt="2022-09-19T17:47:59.482" v="316"/>
        <pc:sldMkLst>
          <pc:docMk/>
          <pc:sldMk cId="1378180296" sldId="332"/>
        </pc:sldMkLst>
        <pc:spChg chg="add del mod modVis">
          <ac:chgData name="Juan Jose Pulido" userId="f938ff18168938a3" providerId="LiveId" clId="{5EE98544-2248-408B-9485-34578AC952E0}" dt="2022-09-19T17:46:19.750" v="309" actId="478"/>
          <ac:spMkLst>
            <pc:docMk/>
            <pc:sldMk cId="1378180296" sldId="332"/>
            <ac:spMk id="2" creationId="{9C6D880F-AEDD-717E-3333-56E3E59F1948}"/>
          </ac:spMkLst>
        </pc:spChg>
        <pc:spChg chg="mod">
          <ac:chgData name="Juan Jose Pulido" userId="f938ff18168938a3" providerId="LiveId" clId="{5EE98544-2248-408B-9485-34578AC952E0}" dt="2022-09-19T17:31:46.004" v="107" actId="6549"/>
          <ac:spMkLst>
            <pc:docMk/>
            <pc:sldMk cId="1378180296" sldId="332"/>
            <ac:spMk id="3" creationId="{C0B03928-8DB3-8139-AB2C-15B55BB80D47}"/>
          </ac:spMkLst>
        </pc:spChg>
        <pc:spChg chg="del">
          <ac:chgData name="Juan Jose Pulido" userId="f938ff18168938a3" providerId="LiveId" clId="{5EE98544-2248-408B-9485-34578AC952E0}" dt="2022-09-19T17:29:24.597" v="43" actId="478"/>
          <ac:spMkLst>
            <pc:docMk/>
            <pc:sldMk cId="1378180296" sldId="332"/>
            <ac:spMk id="4" creationId="{C42F6D51-A5EC-A15C-5F5A-B4C47E7B8303}"/>
          </ac:spMkLst>
        </pc:spChg>
        <pc:spChg chg="del">
          <ac:chgData name="Juan Jose Pulido" userId="f938ff18168938a3" providerId="LiveId" clId="{5EE98544-2248-408B-9485-34578AC952E0}" dt="2022-09-19T17:29:24.597" v="43" actId="478"/>
          <ac:spMkLst>
            <pc:docMk/>
            <pc:sldMk cId="1378180296" sldId="332"/>
            <ac:spMk id="5" creationId="{BAD26E6D-9BA0-D0F1-F1DF-A3E38ADD2F4C}"/>
          </ac:spMkLst>
        </pc:spChg>
        <pc:spChg chg="del mod">
          <ac:chgData name="Juan Jose Pulido" userId="f938ff18168938a3" providerId="LiveId" clId="{5EE98544-2248-408B-9485-34578AC952E0}" dt="2022-09-19T17:29:24.597" v="43" actId="478"/>
          <ac:spMkLst>
            <pc:docMk/>
            <pc:sldMk cId="1378180296" sldId="332"/>
            <ac:spMk id="6" creationId="{8953CCEB-7689-B04B-FEC3-76AE9B2F94BF}"/>
          </ac:spMkLst>
        </pc:spChg>
        <pc:picChg chg="add mod">
          <ac:chgData name="Juan Jose Pulido" userId="f938ff18168938a3" providerId="LiveId" clId="{5EE98544-2248-408B-9485-34578AC952E0}" dt="2022-09-19T17:35:44.939" v="139"/>
          <ac:picMkLst>
            <pc:docMk/>
            <pc:sldMk cId="1378180296" sldId="332"/>
            <ac:picMk id="7" creationId="{06A7AB07-6ED0-34F8-D8D9-E5BAC631FC2A}"/>
          </ac:picMkLst>
        </pc:picChg>
        <pc:picChg chg="add mod">
          <ac:chgData name="Juan Jose Pulido" userId="f938ff18168938a3" providerId="LiveId" clId="{5EE98544-2248-408B-9485-34578AC952E0}" dt="2022-09-19T17:37:57.108" v="152" actId="14100"/>
          <ac:picMkLst>
            <pc:docMk/>
            <pc:sldMk cId="1378180296" sldId="332"/>
            <ac:picMk id="8" creationId="{6C2025DF-FF26-CAD1-0EAD-0C182702A0D7}"/>
          </ac:picMkLst>
        </pc:picChg>
        <pc:picChg chg="del">
          <ac:chgData name="Juan Jose Pulido" userId="f938ff18168938a3" providerId="LiveId" clId="{5EE98544-2248-408B-9485-34578AC952E0}" dt="2022-09-19T17:35:44.564" v="138" actId="478"/>
          <ac:picMkLst>
            <pc:docMk/>
            <pc:sldMk cId="1378180296" sldId="332"/>
            <ac:picMk id="1026" creationId="{6CD0C7A2-FED8-1135-A8A8-8CC8EA13F793}"/>
          </ac:picMkLst>
        </pc:picChg>
      </pc:sldChg>
      <pc:sldChg chg="addSp delSp modSp add mod delAnim modAnim">
        <pc:chgData name="Juan Jose Pulido" userId="f938ff18168938a3" providerId="LiveId" clId="{5EE98544-2248-408B-9485-34578AC952E0}" dt="2022-09-19T17:47:00.990" v="312"/>
        <pc:sldMkLst>
          <pc:docMk/>
          <pc:sldMk cId="2037469595" sldId="333"/>
        </pc:sldMkLst>
        <pc:spChg chg="del">
          <ac:chgData name="Juan Jose Pulido" userId="f938ff18168938a3" providerId="LiveId" clId="{5EE98544-2248-408B-9485-34578AC952E0}" dt="2022-09-19T17:41:53.814" v="201" actId="478"/>
          <ac:spMkLst>
            <pc:docMk/>
            <pc:sldMk cId="2037469595" sldId="333"/>
            <ac:spMk id="2" creationId="{9C6D880F-AEDD-717E-3333-56E3E59F1948}"/>
          </ac:spMkLst>
        </pc:spChg>
        <pc:spChg chg="mod">
          <ac:chgData name="Juan Jose Pulido" userId="f938ff18168938a3" providerId="LiveId" clId="{5EE98544-2248-408B-9485-34578AC952E0}" dt="2022-09-19T17:42:09.696" v="236" actId="20577"/>
          <ac:spMkLst>
            <pc:docMk/>
            <pc:sldMk cId="2037469595" sldId="333"/>
            <ac:spMk id="3" creationId="{C0B03928-8DB3-8139-AB2C-15B55BB80D47}"/>
          </ac:spMkLst>
        </pc:spChg>
        <pc:spChg chg="add del mod modVis">
          <ac:chgData name="Juan Jose Pulido" userId="f938ff18168938a3" providerId="LiveId" clId="{5EE98544-2248-408B-9485-34578AC952E0}" dt="2022-09-19T17:46:51.365" v="311" actId="478"/>
          <ac:spMkLst>
            <pc:docMk/>
            <pc:sldMk cId="2037469595" sldId="333"/>
            <ac:spMk id="4" creationId="{65DF9C23-EF5F-8C41-9782-7E0F2D74AA50}"/>
          </ac:spMkLst>
        </pc:spChg>
        <pc:picChg chg="add mod modVis">
          <ac:chgData name="Juan Jose Pulido" userId="f938ff18168938a3" providerId="LiveId" clId="{5EE98544-2248-408B-9485-34578AC952E0}" dt="2022-09-19T17:43:51.210" v="290" actId="14429"/>
          <ac:picMkLst>
            <pc:docMk/>
            <pc:sldMk cId="2037469595" sldId="333"/>
            <ac:picMk id="5" creationId="{C7D61D18-AF43-1EB2-A569-178E05F5EB34}"/>
          </ac:picMkLst>
        </pc:picChg>
        <pc:picChg chg="del">
          <ac:chgData name="Juan Jose Pulido" userId="f938ff18168938a3" providerId="LiveId" clId="{5EE98544-2248-408B-9485-34578AC952E0}" dt="2022-09-19T17:42:21.871" v="239" actId="478"/>
          <ac:picMkLst>
            <pc:docMk/>
            <pc:sldMk cId="2037469595" sldId="333"/>
            <ac:picMk id="7" creationId="{06A7AB07-6ED0-34F8-D8D9-E5BAC631FC2A}"/>
          </ac:picMkLst>
        </pc:picChg>
      </pc:sldChg>
      <pc:sldChg chg="addSp delSp modSp add mod delAnim modAnim">
        <pc:chgData name="Juan Jose Pulido" userId="f938ff18168938a3" providerId="LiveId" clId="{5EE98544-2248-408B-9485-34578AC952E0}" dt="2022-09-19T17:50:41.251" v="358" actId="6549"/>
        <pc:sldMkLst>
          <pc:docMk/>
          <pc:sldMk cId="310351639" sldId="334"/>
        </pc:sldMkLst>
        <pc:spChg chg="mod">
          <ac:chgData name="Juan Jose Pulido" userId="f938ff18168938a3" providerId="LiveId" clId="{5EE98544-2248-408B-9485-34578AC952E0}" dt="2022-09-19T17:50:41.251" v="358" actId="6549"/>
          <ac:spMkLst>
            <pc:docMk/>
            <pc:sldMk cId="310351639" sldId="334"/>
            <ac:spMk id="3" creationId="{C0B03928-8DB3-8139-AB2C-15B55BB80D47}"/>
          </ac:spMkLst>
        </pc:spChg>
        <pc:picChg chg="add mod">
          <ac:chgData name="Juan Jose Pulido" userId="f938ff18168938a3" providerId="LiveId" clId="{5EE98544-2248-408B-9485-34578AC952E0}" dt="2022-09-19T17:49:57.189" v="331" actId="1076"/>
          <ac:picMkLst>
            <pc:docMk/>
            <pc:sldMk cId="310351639" sldId="334"/>
            <ac:picMk id="2" creationId="{49EDC5C2-C860-C01A-596F-9E0AEEB64CC3}"/>
          </ac:picMkLst>
        </pc:picChg>
        <pc:picChg chg="mod modVis">
          <ac:chgData name="Juan Jose Pulido" userId="f938ff18168938a3" providerId="LiveId" clId="{5EE98544-2248-408B-9485-34578AC952E0}" dt="2022-09-19T17:49:02.347" v="323" actId="14429"/>
          <ac:picMkLst>
            <pc:docMk/>
            <pc:sldMk cId="310351639" sldId="334"/>
            <ac:picMk id="5" creationId="{C7D61D18-AF43-1EB2-A569-178E05F5EB34}"/>
          </ac:picMkLst>
        </pc:picChg>
        <pc:picChg chg="del">
          <ac:chgData name="Juan Jose Pulido" userId="f938ff18168938a3" providerId="LiveId" clId="{5EE98544-2248-408B-9485-34578AC952E0}" dt="2022-09-19T17:49:00.675" v="322" actId="478"/>
          <ac:picMkLst>
            <pc:docMk/>
            <pc:sldMk cId="310351639" sldId="334"/>
            <ac:picMk id="8" creationId="{6C2025DF-FF26-CAD1-0EAD-0C182702A0D7}"/>
          </ac:picMkLst>
        </pc:picChg>
      </pc:sldChg>
      <pc:sldChg chg="addSp delSp modSp add mod delAnim modAnim">
        <pc:chgData name="Juan Jose Pulido" userId="f938ff18168938a3" providerId="LiveId" clId="{5EE98544-2248-408B-9485-34578AC952E0}" dt="2022-09-19T17:53:40.972" v="478"/>
        <pc:sldMkLst>
          <pc:docMk/>
          <pc:sldMk cId="1307886605" sldId="335"/>
        </pc:sldMkLst>
        <pc:spChg chg="add mod">
          <ac:chgData name="Juan Jose Pulido" userId="f938ff18168938a3" providerId="LiveId" clId="{5EE98544-2248-408B-9485-34578AC952E0}" dt="2022-09-19T17:51:39.772" v="458" actId="20577"/>
          <ac:spMkLst>
            <pc:docMk/>
            <pc:sldMk cId="1307886605" sldId="335"/>
            <ac:spMk id="4" creationId="{0052C0F5-A64B-2A09-946C-FD96E60B6A1F}"/>
          </ac:spMkLst>
        </pc:spChg>
        <pc:picChg chg="mod">
          <ac:chgData name="Juan Jose Pulido" userId="f938ff18168938a3" providerId="LiveId" clId="{5EE98544-2248-408B-9485-34578AC952E0}" dt="2022-09-19T17:52:08.156" v="463" actId="1076"/>
          <ac:picMkLst>
            <pc:docMk/>
            <pc:sldMk cId="1307886605" sldId="335"/>
            <ac:picMk id="2" creationId="{49EDC5C2-C860-C01A-596F-9E0AEEB64CC3}"/>
          </ac:picMkLst>
        </pc:picChg>
        <pc:picChg chg="del">
          <ac:chgData name="Juan Jose Pulido" userId="f938ff18168938a3" providerId="LiveId" clId="{5EE98544-2248-408B-9485-34578AC952E0}" dt="2022-09-19T17:50:51.756" v="360" actId="478"/>
          <ac:picMkLst>
            <pc:docMk/>
            <pc:sldMk cId="1307886605" sldId="335"/>
            <ac:picMk id="5" creationId="{C7D61D18-AF43-1EB2-A569-178E05F5EB34}"/>
          </ac:picMkLst>
        </pc:picChg>
        <pc:picChg chg="add mod">
          <ac:chgData name="Juan Jose Pulido" userId="f938ff18168938a3" providerId="LiveId" clId="{5EE98544-2248-408B-9485-34578AC952E0}" dt="2022-09-19T17:52:17.189" v="471" actId="1036"/>
          <ac:picMkLst>
            <pc:docMk/>
            <pc:sldMk cId="1307886605" sldId="335"/>
            <ac:picMk id="6" creationId="{759B0A2C-7ED8-7EEA-5BE1-2D3E05080447}"/>
          </ac:picMkLst>
        </pc:picChg>
      </pc:sldChg>
      <pc:sldChg chg="addSp delSp modSp add mod modAnim">
        <pc:chgData name="Juan Jose Pulido" userId="f938ff18168938a3" providerId="LiveId" clId="{5EE98544-2248-408B-9485-34578AC952E0}" dt="2022-09-19T18:00:46.430" v="543"/>
        <pc:sldMkLst>
          <pc:docMk/>
          <pc:sldMk cId="2189377223" sldId="336"/>
        </pc:sldMkLst>
        <pc:spChg chg="mod">
          <ac:chgData name="Juan Jose Pulido" userId="f938ff18168938a3" providerId="LiveId" clId="{5EE98544-2248-408B-9485-34578AC952E0}" dt="2022-09-19T17:54:51.157" v="502" actId="6549"/>
          <ac:spMkLst>
            <pc:docMk/>
            <pc:sldMk cId="2189377223" sldId="336"/>
            <ac:spMk id="4" creationId="{0052C0F5-A64B-2A09-946C-FD96E60B6A1F}"/>
          </ac:spMkLst>
        </pc:spChg>
        <pc:spChg chg="add mod">
          <ac:chgData name="Juan Jose Pulido" userId="f938ff18168938a3" providerId="LiveId" clId="{5EE98544-2248-408B-9485-34578AC952E0}" dt="2022-09-19T18:00:05.873" v="540" actId="2085"/>
          <ac:spMkLst>
            <pc:docMk/>
            <pc:sldMk cId="2189377223" sldId="336"/>
            <ac:spMk id="7" creationId="{9D9897E6-AFBB-3355-9CCC-D5C02B49A3A6}"/>
          </ac:spMkLst>
        </pc:spChg>
        <pc:picChg chg="del">
          <ac:chgData name="Juan Jose Pulido" userId="f938ff18168938a3" providerId="LiveId" clId="{5EE98544-2248-408B-9485-34578AC952E0}" dt="2022-09-19T17:54:19.386" v="480" actId="478"/>
          <ac:picMkLst>
            <pc:docMk/>
            <pc:sldMk cId="2189377223" sldId="336"/>
            <ac:picMk id="2" creationId="{49EDC5C2-C860-C01A-596F-9E0AEEB64CC3}"/>
          </ac:picMkLst>
        </pc:picChg>
        <pc:picChg chg="add mod">
          <ac:chgData name="Juan Jose Pulido" userId="f938ff18168938a3" providerId="LiveId" clId="{5EE98544-2248-408B-9485-34578AC952E0}" dt="2022-09-19T17:59:31.577" v="533" actId="1076"/>
          <ac:picMkLst>
            <pc:docMk/>
            <pc:sldMk cId="2189377223" sldId="336"/>
            <ac:picMk id="5" creationId="{45A3EB41-E44C-C451-58B9-5F1A9941F100}"/>
          </ac:picMkLst>
        </pc:picChg>
      </pc:sldChg>
      <pc:sldChg chg="addSp delSp modSp add mod modAnim">
        <pc:chgData name="Juan Jose Pulido" userId="f938ff18168938a3" providerId="LiveId" clId="{5EE98544-2248-408B-9485-34578AC952E0}" dt="2022-09-19T18:08:45.929" v="601"/>
        <pc:sldMkLst>
          <pc:docMk/>
          <pc:sldMk cId="2866120219" sldId="337"/>
        </pc:sldMkLst>
        <pc:spChg chg="mod">
          <ac:chgData name="Juan Jose Pulido" userId="f938ff18168938a3" providerId="LiveId" clId="{5EE98544-2248-408B-9485-34578AC952E0}" dt="2022-09-19T18:01:39.342" v="550"/>
          <ac:spMkLst>
            <pc:docMk/>
            <pc:sldMk cId="2866120219" sldId="337"/>
            <ac:spMk id="4" creationId="{0052C0F5-A64B-2A09-946C-FD96E60B6A1F}"/>
          </ac:spMkLst>
        </pc:spChg>
        <pc:spChg chg="mod modVis">
          <ac:chgData name="Juan Jose Pulido" userId="f938ff18168938a3" providerId="LiveId" clId="{5EE98544-2248-408B-9485-34578AC952E0}" dt="2022-09-19T18:02:50.586" v="566" actId="14429"/>
          <ac:spMkLst>
            <pc:docMk/>
            <pc:sldMk cId="2866120219" sldId="337"/>
            <ac:spMk id="7" creationId="{9D9897E6-AFBB-3355-9CCC-D5C02B49A3A6}"/>
          </ac:spMkLst>
        </pc:spChg>
        <pc:picChg chg="add mod">
          <ac:chgData name="Juan Jose Pulido" userId="f938ff18168938a3" providerId="LiveId" clId="{5EE98544-2248-408B-9485-34578AC952E0}" dt="2022-09-19T18:05:22.926" v="569" actId="14100"/>
          <ac:picMkLst>
            <pc:docMk/>
            <pc:sldMk cId="2866120219" sldId="337"/>
            <ac:picMk id="2" creationId="{346BB01D-074B-A0AD-2B23-5049E34740EA}"/>
          </ac:picMkLst>
        </pc:picChg>
        <pc:picChg chg="mod modVis">
          <ac:chgData name="Juan Jose Pulido" userId="f938ff18168938a3" providerId="LiveId" clId="{5EE98544-2248-408B-9485-34578AC952E0}" dt="2022-09-19T18:02:49.930" v="565" actId="14429"/>
          <ac:picMkLst>
            <pc:docMk/>
            <pc:sldMk cId="2866120219" sldId="337"/>
            <ac:picMk id="5" creationId="{45A3EB41-E44C-C451-58B9-5F1A9941F100}"/>
          </ac:picMkLst>
        </pc:picChg>
        <pc:picChg chg="del">
          <ac:chgData name="Juan Jose Pulido" userId="f938ff18168938a3" providerId="LiveId" clId="{5EE98544-2248-408B-9485-34578AC952E0}" dt="2022-09-19T18:01:22.739" v="547" actId="478"/>
          <ac:picMkLst>
            <pc:docMk/>
            <pc:sldMk cId="2866120219" sldId="337"/>
            <ac:picMk id="6" creationId="{759B0A2C-7ED8-7EEA-5BE1-2D3E05080447}"/>
          </ac:picMkLst>
        </pc:picChg>
      </pc:sldChg>
      <pc:sldChg chg="addSp delSp modSp add mod delAnim modAnim">
        <pc:chgData name="Juan Jose Pulido" userId="f938ff18168938a3" providerId="LiveId" clId="{5EE98544-2248-408B-9485-34578AC952E0}" dt="2022-09-19T18:06:38.607" v="584"/>
        <pc:sldMkLst>
          <pc:docMk/>
          <pc:sldMk cId="1916079663" sldId="338"/>
        </pc:sldMkLst>
        <pc:spChg chg="mod">
          <ac:chgData name="Juan Jose Pulido" userId="f938ff18168938a3" providerId="LiveId" clId="{5EE98544-2248-408B-9485-34578AC952E0}" dt="2022-09-19T18:05:59.783" v="576"/>
          <ac:spMkLst>
            <pc:docMk/>
            <pc:sldMk cId="1916079663" sldId="338"/>
            <ac:spMk id="4" creationId="{0052C0F5-A64B-2A09-946C-FD96E60B6A1F}"/>
          </ac:spMkLst>
        </pc:spChg>
        <pc:spChg chg="del">
          <ac:chgData name="Juan Jose Pulido" userId="f938ff18168938a3" providerId="LiveId" clId="{5EE98544-2248-408B-9485-34578AC952E0}" dt="2022-09-19T18:05:36.813" v="571" actId="478"/>
          <ac:spMkLst>
            <pc:docMk/>
            <pc:sldMk cId="1916079663" sldId="338"/>
            <ac:spMk id="7" creationId="{9D9897E6-AFBB-3355-9CCC-D5C02B49A3A6}"/>
          </ac:spMkLst>
        </pc:spChg>
        <pc:picChg chg="del">
          <ac:chgData name="Juan Jose Pulido" userId="f938ff18168938a3" providerId="LiveId" clId="{5EE98544-2248-408B-9485-34578AC952E0}" dt="2022-09-19T18:05:37.532" v="572" actId="478"/>
          <ac:picMkLst>
            <pc:docMk/>
            <pc:sldMk cId="1916079663" sldId="338"/>
            <ac:picMk id="5" creationId="{45A3EB41-E44C-C451-58B9-5F1A9941F100}"/>
          </ac:picMkLst>
        </pc:picChg>
        <pc:picChg chg="add mod">
          <ac:chgData name="Juan Jose Pulido" userId="f938ff18168938a3" providerId="LiveId" clId="{5EE98544-2248-408B-9485-34578AC952E0}" dt="2022-09-19T18:06:33.122" v="582" actId="14100"/>
          <ac:picMkLst>
            <pc:docMk/>
            <pc:sldMk cId="1916079663" sldId="338"/>
            <ac:picMk id="6" creationId="{8ACF3CDA-193C-7EA3-25C1-86153541C767}"/>
          </ac:picMkLst>
        </pc:picChg>
      </pc:sldChg>
      <pc:sldChg chg="delSp modSp add mod modAnim">
        <pc:chgData name="Juan Jose Pulido" userId="f938ff18168938a3" providerId="LiveId" clId="{5EE98544-2248-408B-9485-34578AC952E0}" dt="2022-09-19T18:09:17.377" v="623" actId="20577"/>
        <pc:sldMkLst>
          <pc:docMk/>
          <pc:sldMk cId="4132963902" sldId="339"/>
        </pc:sldMkLst>
        <pc:spChg chg="mod">
          <ac:chgData name="Juan Jose Pulido" userId="f938ff18168938a3" providerId="LiveId" clId="{5EE98544-2248-408B-9485-34578AC952E0}" dt="2022-09-19T18:09:17.377" v="623" actId="20577"/>
          <ac:spMkLst>
            <pc:docMk/>
            <pc:sldMk cId="4132963902" sldId="339"/>
            <ac:spMk id="4" creationId="{0052C0F5-A64B-2A09-946C-FD96E60B6A1F}"/>
          </ac:spMkLst>
        </pc:spChg>
        <pc:picChg chg="del">
          <ac:chgData name="Juan Jose Pulido" userId="f938ff18168938a3" providerId="LiveId" clId="{5EE98544-2248-408B-9485-34578AC952E0}" dt="2022-09-19T18:06:50.203" v="587" actId="478"/>
          <ac:picMkLst>
            <pc:docMk/>
            <pc:sldMk cId="4132963902" sldId="339"/>
            <ac:picMk id="2" creationId="{346BB01D-074B-A0AD-2B23-5049E34740EA}"/>
          </ac:picMkLst>
        </pc:picChg>
        <pc:picChg chg="mod modVis">
          <ac:chgData name="Juan Jose Pulido" userId="f938ff18168938a3" providerId="LiveId" clId="{5EE98544-2248-408B-9485-34578AC952E0}" dt="2022-09-19T18:06:52.219" v="588" actId="14429"/>
          <ac:picMkLst>
            <pc:docMk/>
            <pc:sldMk cId="4132963902" sldId="339"/>
            <ac:picMk id="6" creationId="{8ACF3CDA-193C-7EA3-25C1-86153541C767}"/>
          </ac:picMkLst>
        </pc:picChg>
      </pc:sldChg>
      <pc:sldChg chg="addSp delSp modSp add del mod modAnim">
        <pc:chgData name="Juan Jose Pulido" userId="f938ff18168938a3" providerId="LiveId" clId="{5EE98544-2248-408B-9485-34578AC952E0}" dt="2022-09-19T18:37:15.377" v="1549" actId="47"/>
        <pc:sldMkLst>
          <pc:docMk/>
          <pc:sldMk cId="563112760" sldId="340"/>
        </pc:sldMkLst>
        <pc:spChg chg="mod">
          <ac:chgData name="Juan Jose Pulido" userId="f938ff18168938a3" providerId="LiveId" clId="{5EE98544-2248-408B-9485-34578AC952E0}" dt="2022-09-19T18:35:19.713" v="1539" actId="313"/>
          <ac:spMkLst>
            <pc:docMk/>
            <pc:sldMk cId="563112760" sldId="340"/>
            <ac:spMk id="2" creationId="{FB3C9B7F-D378-C021-BC15-6FF0B340FB3B}"/>
          </ac:spMkLst>
        </pc:spChg>
        <pc:spChg chg="add mod">
          <ac:chgData name="Juan Jose Pulido" userId="f938ff18168938a3" providerId="LiveId" clId="{5EE98544-2248-408B-9485-34578AC952E0}" dt="2022-09-19T18:35:09.091" v="1538" actId="1035"/>
          <ac:spMkLst>
            <pc:docMk/>
            <pc:sldMk cId="563112760" sldId="340"/>
            <ac:spMk id="6" creationId="{11D40DBE-1BF8-15A8-DFB2-4E0D8047BC99}"/>
          </ac:spMkLst>
        </pc:spChg>
        <pc:spChg chg="add mod">
          <ac:chgData name="Juan Jose Pulido" userId="f938ff18168938a3" providerId="LiveId" clId="{5EE98544-2248-408B-9485-34578AC952E0}" dt="2022-09-19T18:33:11.438" v="1500" actId="1076"/>
          <ac:spMkLst>
            <pc:docMk/>
            <pc:sldMk cId="563112760" sldId="340"/>
            <ac:spMk id="4102" creationId="{28AA8223-6AAC-A7A1-A5BE-867B372D10F9}"/>
          </ac:spMkLst>
        </pc:spChg>
        <pc:spChg chg="add mod">
          <ac:chgData name="Juan Jose Pulido" userId="f938ff18168938a3" providerId="LiveId" clId="{5EE98544-2248-408B-9485-34578AC952E0}" dt="2022-09-19T18:35:09.091" v="1538" actId="1035"/>
          <ac:spMkLst>
            <pc:docMk/>
            <pc:sldMk cId="563112760" sldId="340"/>
            <ac:spMk id="4103" creationId="{A875371A-799F-05F6-A3B1-2F66CC4AC5AC}"/>
          </ac:spMkLst>
        </pc:spChg>
        <pc:picChg chg="del">
          <ac:chgData name="Juan Jose Pulido" userId="f938ff18168938a3" providerId="LiveId" clId="{5EE98544-2248-408B-9485-34578AC952E0}" dt="2022-09-19T18:25:08.378" v="1196" actId="478"/>
          <ac:picMkLst>
            <pc:docMk/>
            <pc:sldMk cId="563112760" sldId="340"/>
            <ac:picMk id="3" creationId="{BF32C28B-8E47-41AD-D6A2-9BF50F3792D0}"/>
          </ac:picMkLst>
        </pc:picChg>
        <pc:picChg chg="add mod">
          <ac:chgData name="Juan Jose Pulido" userId="f938ff18168938a3" providerId="LiveId" clId="{5EE98544-2248-408B-9485-34578AC952E0}" dt="2022-09-19T18:35:09.091" v="1538" actId="1035"/>
          <ac:picMkLst>
            <pc:docMk/>
            <pc:sldMk cId="563112760" sldId="340"/>
            <ac:picMk id="4" creationId="{D4E20F54-F222-8379-ECCE-476F4832B9A8}"/>
          </ac:picMkLst>
        </pc:picChg>
        <pc:picChg chg="add mod">
          <ac:chgData name="Juan Jose Pulido" userId="f938ff18168938a3" providerId="LiveId" clId="{5EE98544-2248-408B-9485-34578AC952E0}" dt="2022-09-19T18:31:29.496" v="1417" actId="1076"/>
          <ac:picMkLst>
            <pc:docMk/>
            <pc:sldMk cId="563112760" sldId="340"/>
            <ac:picMk id="5" creationId="{ADD397EC-36B3-70FB-9D92-11CB2A5743AB}"/>
          </ac:picMkLst>
        </pc:picChg>
        <pc:picChg chg="add mod">
          <ac:chgData name="Juan Jose Pulido" userId="f938ff18168938a3" providerId="LiveId" clId="{5EE98544-2248-408B-9485-34578AC952E0}" dt="2022-09-19T18:26:43.362" v="1357" actId="1076"/>
          <ac:picMkLst>
            <pc:docMk/>
            <pc:sldMk cId="563112760" sldId="340"/>
            <ac:picMk id="7" creationId="{D8395309-54FA-5086-8D46-85CB7140BDA4}"/>
          </ac:picMkLst>
        </pc:picChg>
        <pc:picChg chg="add mod">
          <ac:chgData name="Juan Jose Pulido" userId="f938ff18168938a3" providerId="LiveId" clId="{5EE98544-2248-408B-9485-34578AC952E0}" dt="2022-09-19T18:26:47.268" v="1359" actId="1076"/>
          <ac:picMkLst>
            <pc:docMk/>
            <pc:sldMk cId="563112760" sldId="340"/>
            <ac:picMk id="8" creationId="{F93F93F4-0A9B-2D1B-6DF7-BA9398E7A231}"/>
          </ac:picMkLst>
        </pc:picChg>
        <pc:picChg chg="add mod">
          <ac:chgData name="Juan Jose Pulido" userId="f938ff18168938a3" providerId="LiveId" clId="{5EE98544-2248-408B-9485-34578AC952E0}" dt="2022-09-19T18:26:52.830" v="1361" actId="1076"/>
          <ac:picMkLst>
            <pc:docMk/>
            <pc:sldMk cId="563112760" sldId="340"/>
            <ac:picMk id="9" creationId="{1143A0BC-E7F5-4AAC-9415-B5DDB43CCB3C}"/>
          </ac:picMkLst>
        </pc:picChg>
        <pc:picChg chg="add mod">
          <ac:chgData name="Juan Jose Pulido" userId="f938ff18168938a3" providerId="LiveId" clId="{5EE98544-2248-408B-9485-34578AC952E0}" dt="2022-09-19T18:26:52.830" v="1361" actId="1076"/>
          <ac:picMkLst>
            <pc:docMk/>
            <pc:sldMk cId="563112760" sldId="340"/>
            <ac:picMk id="10" creationId="{C6356E34-7C82-5FAF-525A-0763F2596A7D}"/>
          </ac:picMkLst>
        </pc:picChg>
        <pc:picChg chg="add mod">
          <ac:chgData name="Juan Jose Pulido" userId="f938ff18168938a3" providerId="LiveId" clId="{5EE98544-2248-408B-9485-34578AC952E0}" dt="2022-09-19T18:26:57.127" v="1363" actId="1076"/>
          <ac:picMkLst>
            <pc:docMk/>
            <pc:sldMk cId="563112760" sldId="340"/>
            <ac:picMk id="11" creationId="{C4DDDEEE-DC03-88AF-D8DF-73B666CAE0DA}"/>
          </ac:picMkLst>
        </pc:picChg>
        <pc:picChg chg="add mod">
          <ac:chgData name="Juan Jose Pulido" userId="f938ff18168938a3" providerId="LiveId" clId="{5EE98544-2248-408B-9485-34578AC952E0}" dt="2022-09-19T18:26:57.127" v="1363" actId="1076"/>
          <ac:picMkLst>
            <pc:docMk/>
            <pc:sldMk cId="563112760" sldId="340"/>
            <ac:picMk id="12" creationId="{526ACC1A-2DFB-2078-9AC7-40D37F47D58F}"/>
          </ac:picMkLst>
        </pc:picChg>
        <pc:picChg chg="add mod">
          <ac:chgData name="Juan Jose Pulido" userId="f938ff18168938a3" providerId="LiveId" clId="{5EE98544-2248-408B-9485-34578AC952E0}" dt="2022-09-19T18:27:04.924" v="1365" actId="1076"/>
          <ac:picMkLst>
            <pc:docMk/>
            <pc:sldMk cId="563112760" sldId="340"/>
            <ac:picMk id="13" creationId="{BB635323-CF1A-388F-DA0A-513F55B83104}"/>
          </ac:picMkLst>
        </pc:picChg>
        <pc:picChg chg="add mod">
          <ac:chgData name="Juan Jose Pulido" userId="f938ff18168938a3" providerId="LiveId" clId="{5EE98544-2248-408B-9485-34578AC952E0}" dt="2022-09-19T18:27:04.924" v="1365" actId="1076"/>
          <ac:picMkLst>
            <pc:docMk/>
            <pc:sldMk cId="563112760" sldId="340"/>
            <ac:picMk id="14" creationId="{0D6CA2DC-D1D6-B453-07D5-C6FFD9237557}"/>
          </ac:picMkLst>
        </pc:picChg>
        <pc:picChg chg="add mod">
          <ac:chgData name="Juan Jose Pulido" userId="f938ff18168938a3" providerId="LiveId" clId="{5EE98544-2248-408B-9485-34578AC952E0}" dt="2022-09-19T18:27:04.924" v="1365" actId="1076"/>
          <ac:picMkLst>
            <pc:docMk/>
            <pc:sldMk cId="563112760" sldId="340"/>
            <ac:picMk id="15" creationId="{3B7B6FAA-031D-E517-7A99-42984B3506B7}"/>
          </ac:picMkLst>
        </pc:picChg>
        <pc:picChg chg="add mod">
          <ac:chgData name="Juan Jose Pulido" userId="f938ff18168938a3" providerId="LiveId" clId="{5EE98544-2248-408B-9485-34578AC952E0}" dt="2022-09-19T18:27:04.924" v="1365" actId="1076"/>
          <ac:picMkLst>
            <pc:docMk/>
            <pc:sldMk cId="563112760" sldId="340"/>
            <ac:picMk id="16" creationId="{1911D159-7A46-7951-34E0-28F7C1F4143C}"/>
          </ac:picMkLst>
        </pc:picChg>
        <pc:picChg chg="add mod">
          <ac:chgData name="Juan Jose Pulido" userId="f938ff18168938a3" providerId="LiveId" clId="{5EE98544-2248-408B-9485-34578AC952E0}" dt="2022-09-19T18:27:04.924" v="1365" actId="1076"/>
          <ac:picMkLst>
            <pc:docMk/>
            <pc:sldMk cId="563112760" sldId="340"/>
            <ac:picMk id="17" creationId="{7F18CC5D-A53B-7FB2-724D-71262EAF61A1}"/>
          </ac:picMkLst>
        </pc:picChg>
        <pc:picChg chg="add mod">
          <ac:chgData name="Juan Jose Pulido" userId="f938ff18168938a3" providerId="LiveId" clId="{5EE98544-2248-408B-9485-34578AC952E0}" dt="2022-09-19T18:27:10.174" v="1367" actId="1076"/>
          <ac:picMkLst>
            <pc:docMk/>
            <pc:sldMk cId="563112760" sldId="340"/>
            <ac:picMk id="18" creationId="{A013286A-E5EC-A582-1630-89FD099C7148}"/>
          </ac:picMkLst>
        </pc:picChg>
        <pc:picChg chg="add del mod">
          <ac:chgData name="Juan Jose Pulido" userId="f938ff18168938a3" providerId="LiveId" clId="{5EE98544-2248-408B-9485-34578AC952E0}" dt="2022-09-19T18:27:38.632" v="1379" actId="478"/>
          <ac:picMkLst>
            <pc:docMk/>
            <pc:sldMk cId="563112760" sldId="340"/>
            <ac:picMk id="19" creationId="{E75C9FB7-FD13-6A42-EDA6-26FA8872B285}"/>
          </ac:picMkLst>
        </pc:picChg>
        <pc:picChg chg="add del mod">
          <ac:chgData name="Juan Jose Pulido" userId="f938ff18168938a3" providerId="LiveId" clId="{5EE98544-2248-408B-9485-34578AC952E0}" dt="2022-09-19T18:27:38.632" v="1379" actId="478"/>
          <ac:picMkLst>
            <pc:docMk/>
            <pc:sldMk cId="563112760" sldId="340"/>
            <ac:picMk id="20" creationId="{3AA8ACD0-A501-D275-CF17-D6D5BC7EF6BF}"/>
          </ac:picMkLst>
        </pc:picChg>
        <pc:picChg chg="add del mod">
          <ac:chgData name="Juan Jose Pulido" userId="f938ff18168938a3" providerId="LiveId" clId="{5EE98544-2248-408B-9485-34578AC952E0}" dt="2022-09-19T18:27:38.632" v="1379" actId="478"/>
          <ac:picMkLst>
            <pc:docMk/>
            <pc:sldMk cId="563112760" sldId="340"/>
            <ac:picMk id="21" creationId="{55E11429-B359-4098-7B7C-62A7B7D9F4DC}"/>
          </ac:picMkLst>
        </pc:picChg>
        <pc:picChg chg="add del mod">
          <ac:chgData name="Juan Jose Pulido" userId="f938ff18168938a3" providerId="LiveId" clId="{5EE98544-2248-408B-9485-34578AC952E0}" dt="2022-09-19T18:27:38.632" v="1379" actId="478"/>
          <ac:picMkLst>
            <pc:docMk/>
            <pc:sldMk cId="563112760" sldId="340"/>
            <ac:picMk id="22" creationId="{512C44A2-F8A9-82AC-10D4-BD56E42A7700}"/>
          </ac:picMkLst>
        </pc:picChg>
        <pc:picChg chg="add del mod">
          <ac:chgData name="Juan Jose Pulido" userId="f938ff18168938a3" providerId="LiveId" clId="{5EE98544-2248-408B-9485-34578AC952E0}" dt="2022-09-19T18:27:38.632" v="1379" actId="478"/>
          <ac:picMkLst>
            <pc:docMk/>
            <pc:sldMk cId="563112760" sldId="340"/>
            <ac:picMk id="23" creationId="{383E746E-DB40-5583-FC63-3FCA4BF080A7}"/>
          </ac:picMkLst>
        </pc:picChg>
        <pc:picChg chg="add del mod">
          <ac:chgData name="Juan Jose Pulido" userId="f938ff18168938a3" providerId="LiveId" clId="{5EE98544-2248-408B-9485-34578AC952E0}" dt="2022-09-19T18:27:38.632" v="1379" actId="478"/>
          <ac:picMkLst>
            <pc:docMk/>
            <pc:sldMk cId="563112760" sldId="340"/>
            <ac:picMk id="24" creationId="{8BC0B6D8-E5B8-A08E-D99D-277146EF5F03}"/>
          </ac:picMkLst>
        </pc:picChg>
        <pc:picChg chg="add mod">
          <ac:chgData name="Juan Jose Pulido" userId="f938ff18168938a3" providerId="LiveId" clId="{5EE98544-2248-408B-9485-34578AC952E0}" dt="2022-09-19T18:28:37.616" v="1398" actId="167"/>
          <ac:picMkLst>
            <pc:docMk/>
            <pc:sldMk cId="563112760" sldId="340"/>
            <ac:picMk id="25" creationId="{91336568-7D80-FC2B-887F-AC79E2733AA2}"/>
          </ac:picMkLst>
        </pc:picChg>
        <pc:picChg chg="add mod">
          <ac:chgData name="Juan Jose Pulido" userId="f938ff18168938a3" providerId="LiveId" clId="{5EE98544-2248-408B-9485-34578AC952E0}" dt="2022-09-19T18:28:50.567" v="1402" actId="166"/>
          <ac:picMkLst>
            <pc:docMk/>
            <pc:sldMk cId="563112760" sldId="340"/>
            <ac:picMk id="26" creationId="{6DD9A3F3-BF5F-C4AD-5E0E-2F95B0CDF85F}"/>
          </ac:picMkLst>
        </pc:picChg>
        <pc:picChg chg="add mod">
          <ac:chgData name="Juan Jose Pulido" userId="f938ff18168938a3" providerId="LiveId" clId="{5EE98544-2248-408B-9485-34578AC952E0}" dt="2022-09-19T18:28:44.302" v="1400" actId="1076"/>
          <ac:picMkLst>
            <pc:docMk/>
            <pc:sldMk cId="563112760" sldId="340"/>
            <ac:picMk id="27" creationId="{F0DB0500-C288-9229-03B1-3A21FB15D8B4}"/>
          </ac:picMkLst>
        </pc:picChg>
        <pc:picChg chg="add mod">
          <ac:chgData name="Juan Jose Pulido" userId="f938ff18168938a3" providerId="LiveId" clId="{5EE98544-2248-408B-9485-34578AC952E0}" dt="2022-09-19T18:28:16.901" v="1394" actId="1076"/>
          <ac:picMkLst>
            <pc:docMk/>
            <pc:sldMk cId="563112760" sldId="340"/>
            <ac:picMk id="28" creationId="{602262E2-C416-F6D3-FB9E-6FA1341041FA}"/>
          </ac:picMkLst>
        </pc:picChg>
        <pc:picChg chg="add mod">
          <ac:chgData name="Juan Jose Pulido" userId="f938ff18168938a3" providerId="LiveId" clId="{5EE98544-2248-408B-9485-34578AC952E0}" dt="2022-09-19T18:27:58.947" v="1385" actId="1076"/>
          <ac:picMkLst>
            <pc:docMk/>
            <pc:sldMk cId="563112760" sldId="340"/>
            <ac:picMk id="29" creationId="{92A21CF9-28F0-44CD-3E7D-B20710B8789B}"/>
          </ac:picMkLst>
        </pc:picChg>
        <pc:picChg chg="add mod">
          <ac:chgData name="Juan Jose Pulido" userId="f938ff18168938a3" providerId="LiveId" clId="{5EE98544-2248-408B-9485-34578AC952E0}" dt="2022-09-19T18:28:15.229" v="1393" actId="1076"/>
          <ac:picMkLst>
            <pc:docMk/>
            <pc:sldMk cId="563112760" sldId="340"/>
            <ac:picMk id="30" creationId="{E2F362E2-3565-5707-A91F-A9D7B54CEB0F}"/>
          </ac:picMkLst>
        </pc:picChg>
        <pc:picChg chg="add mod">
          <ac:chgData name="Juan Jose Pulido" userId="f938ff18168938a3" providerId="LiveId" clId="{5EE98544-2248-408B-9485-34578AC952E0}" dt="2022-09-19T18:28:13.697" v="1392" actId="1076"/>
          <ac:picMkLst>
            <pc:docMk/>
            <pc:sldMk cId="563112760" sldId="340"/>
            <ac:picMk id="31" creationId="{6D70CC37-F117-A5FD-8C4A-5C5C6422A585}"/>
          </ac:picMkLst>
        </pc:picChg>
        <pc:picChg chg="del">
          <ac:chgData name="Juan Jose Pulido" userId="f938ff18168938a3" providerId="LiveId" clId="{5EE98544-2248-408B-9485-34578AC952E0}" dt="2022-09-19T18:25:09.519" v="1197" actId="478"/>
          <ac:picMkLst>
            <pc:docMk/>
            <pc:sldMk cId="563112760" sldId="340"/>
            <ac:picMk id="1026" creationId="{405C4982-1AC7-AC6E-2F1A-DCEFC93DD84F}"/>
          </ac:picMkLst>
        </pc:picChg>
        <pc:picChg chg="add mod">
          <ac:chgData name="Juan Jose Pulido" userId="f938ff18168938a3" providerId="LiveId" clId="{5EE98544-2248-408B-9485-34578AC952E0}" dt="2022-09-19T18:28:41.192" v="1399" actId="167"/>
          <ac:picMkLst>
            <pc:docMk/>
            <pc:sldMk cId="563112760" sldId="340"/>
            <ac:picMk id="4096" creationId="{355F6656-89B4-F488-BE5A-165D229A325A}"/>
          </ac:picMkLst>
        </pc:picChg>
        <pc:picChg chg="add mod">
          <ac:chgData name="Juan Jose Pulido" userId="f938ff18168938a3" providerId="LiveId" clId="{5EE98544-2248-408B-9485-34578AC952E0}" dt="2022-09-19T18:28:33.945" v="1397" actId="167"/>
          <ac:picMkLst>
            <pc:docMk/>
            <pc:sldMk cId="563112760" sldId="340"/>
            <ac:picMk id="4097" creationId="{C21E21E0-3D53-4305-B10A-2B1F6F3FFAE7}"/>
          </ac:picMkLst>
        </pc:picChg>
        <pc:picChg chg="add mod">
          <ac:chgData name="Juan Jose Pulido" userId="f938ff18168938a3" providerId="LiveId" clId="{5EE98544-2248-408B-9485-34578AC952E0}" dt="2022-09-19T18:28:20.025" v="1395" actId="167"/>
          <ac:picMkLst>
            <pc:docMk/>
            <pc:sldMk cId="563112760" sldId="340"/>
            <ac:picMk id="4098" creationId="{DCE0DBE8-67FC-77D6-FAE2-2B7EB4D4FDD7}"/>
          </ac:picMkLst>
        </pc:picChg>
        <pc:picChg chg="add mod">
          <ac:chgData name="Juan Jose Pulido" userId="f938ff18168938a3" providerId="LiveId" clId="{5EE98544-2248-408B-9485-34578AC952E0}" dt="2022-09-19T18:28:29.696" v="1396" actId="167"/>
          <ac:picMkLst>
            <pc:docMk/>
            <pc:sldMk cId="563112760" sldId="340"/>
            <ac:picMk id="4100" creationId="{F725AB18-68DB-1BB4-9EF8-736EE600BE4C}"/>
          </ac:picMkLst>
        </pc:picChg>
        <pc:picChg chg="add mod">
          <ac:chgData name="Juan Jose Pulido" userId="f938ff18168938a3" providerId="LiveId" clId="{5EE98544-2248-408B-9485-34578AC952E0}" dt="2022-09-19T18:28:09.400" v="1390" actId="1076"/>
          <ac:picMkLst>
            <pc:docMk/>
            <pc:sldMk cId="563112760" sldId="340"/>
            <ac:picMk id="4101" creationId="{C89B8846-FE05-C52F-B39F-9DF849B711C5}"/>
          </ac:picMkLst>
        </pc:picChg>
      </pc:sldChg>
      <pc:sldChg chg="addSp delSp modSp add del">
        <pc:chgData name="Juan Jose Pulido" userId="f938ff18168938a3" providerId="LiveId" clId="{5EE98544-2248-408B-9485-34578AC952E0}" dt="2022-09-19T18:24:55.411" v="1194" actId="47"/>
        <pc:sldMkLst>
          <pc:docMk/>
          <pc:sldMk cId="1181113045" sldId="340"/>
        </pc:sldMkLst>
        <pc:picChg chg="del">
          <ac:chgData name="Juan Jose Pulido" userId="f938ff18168938a3" providerId="LiveId" clId="{5EE98544-2248-408B-9485-34578AC952E0}" dt="2022-09-19T18:23:06.341" v="1176" actId="478"/>
          <ac:picMkLst>
            <pc:docMk/>
            <pc:sldMk cId="1181113045" sldId="340"/>
            <ac:picMk id="1026" creationId="{405C4982-1AC7-AC6E-2F1A-DCEFC93DD84F}"/>
          </ac:picMkLst>
        </pc:picChg>
        <pc:picChg chg="add mod">
          <ac:chgData name="Juan Jose Pulido" userId="f938ff18168938a3" providerId="LiveId" clId="{5EE98544-2248-408B-9485-34578AC952E0}" dt="2022-09-19T18:23:14.538" v="1180" actId="1076"/>
          <ac:picMkLst>
            <pc:docMk/>
            <pc:sldMk cId="1181113045" sldId="340"/>
            <ac:picMk id="2050" creationId="{CAEF2269-B14F-29B7-C400-A2DDFB54C126}"/>
          </ac:picMkLst>
        </pc:picChg>
      </pc:sldChg>
      <pc:sldChg chg="modSp add ord modAnim">
        <pc:chgData name="Juan Jose Pulido" userId="f938ff18168938a3" providerId="LiveId" clId="{5EE98544-2248-408B-9485-34578AC952E0}" dt="2022-09-19T21:26:27.050" v="4014" actId="207"/>
        <pc:sldMkLst>
          <pc:docMk/>
          <pc:sldMk cId="1782261322" sldId="341"/>
        </pc:sldMkLst>
        <pc:spChg chg="mod">
          <ac:chgData name="Juan Jose Pulido" userId="f938ff18168938a3" providerId="LiveId" clId="{5EE98544-2248-408B-9485-34578AC952E0}" dt="2022-09-19T21:26:27.050" v="4014" actId="207"/>
          <ac:spMkLst>
            <pc:docMk/>
            <pc:sldMk cId="1782261322" sldId="341"/>
            <ac:spMk id="2" creationId="{FB3C9B7F-D378-C021-BC15-6FF0B340FB3B}"/>
          </ac:spMkLst>
        </pc:spChg>
      </pc:sldChg>
      <pc:sldChg chg="addSp delSp modSp add mod modAnim">
        <pc:chgData name="Juan Jose Pulido" userId="f938ff18168938a3" providerId="LiveId" clId="{5EE98544-2248-408B-9485-34578AC952E0}" dt="2022-09-19T19:28:33.698" v="1937"/>
        <pc:sldMkLst>
          <pc:docMk/>
          <pc:sldMk cId="3628768903" sldId="342"/>
        </pc:sldMkLst>
        <pc:spChg chg="mod">
          <ac:chgData name="Juan Jose Pulido" userId="f938ff18168938a3" providerId="LiveId" clId="{5EE98544-2248-408B-9485-34578AC952E0}" dt="2022-09-19T19:23:39.988" v="1909" actId="20577"/>
          <ac:spMkLst>
            <pc:docMk/>
            <pc:sldMk cId="3628768903" sldId="342"/>
            <ac:spMk id="2" creationId="{FB3C9B7F-D378-C021-BC15-6FF0B340FB3B}"/>
          </ac:spMkLst>
        </pc:spChg>
        <pc:spChg chg="add mod">
          <ac:chgData name="Juan Jose Pulido" userId="f938ff18168938a3" providerId="LiveId" clId="{5EE98544-2248-408B-9485-34578AC952E0}" dt="2022-09-19T18:40:53.322" v="1697" actId="1076"/>
          <ac:spMkLst>
            <pc:docMk/>
            <pc:sldMk cId="3628768903" sldId="342"/>
            <ac:spMk id="3" creationId="{792183BF-CCDB-86FD-A11F-B0DF9B8161BB}"/>
          </ac:spMkLst>
        </pc:spChg>
        <pc:spChg chg="add mod">
          <ac:chgData name="Juan Jose Pulido" userId="f938ff18168938a3" providerId="LiveId" clId="{5EE98544-2248-408B-9485-34578AC952E0}" dt="2022-09-19T18:40:56.700" v="1699" actId="1076"/>
          <ac:spMkLst>
            <pc:docMk/>
            <pc:sldMk cId="3628768903" sldId="342"/>
            <ac:spMk id="19" creationId="{7CAC9ABB-ABB8-5D39-49D1-03274A80DCCB}"/>
          </ac:spMkLst>
        </pc:spChg>
        <pc:spChg chg="add del mod">
          <ac:chgData name="Juan Jose Pulido" userId="f938ff18168938a3" providerId="LiveId" clId="{5EE98544-2248-408B-9485-34578AC952E0}" dt="2022-09-19T18:41:12.927" v="1713" actId="478"/>
          <ac:spMkLst>
            <pc:docMk/>
            <pc:sldMk cId="3628768903" sldId="342"/>
            <ac:spMk id="20" creationId="{2AA5A538-E557-0F9F-654C-354AB5EC24C4}"/>
          </ac:spMkLst>
        </pc:spChg>
        <pc:spChg chg="add del mod">
          <ac:chgData name="Juan Jose Pulido" userId="f938ff18168938a3" providerId="LiveId" clId="{5EE98544-2248-408B-9485-34578AC952E0}" dt="2022-09-19T18:41:11.802" v="1712" actId="478"/>
          <ac:spMkLst>
            <pc:docMk/>
            <pc:sldMk cId="3628768903" sldId="342"/>
            <ac:spMk id="21" creationId="{E1C3F86E-4D47-CDE2-2D8B-0FD5433C9800}"/>
          </ac:spMkLst>
        </pc:spChg>
        <pc:spChg chg="add del mod">
          <ac:chgData name="Juan Jose Pulido" userId="f938ff18168938a3" providerId="LiveId" clId="{5EE98544-2248-408B-9485-34578AC952E0}" dt="2022-09-19T18:41:16.377" v="1715" actId="478"/>
          <ac:spMkLst>
            <pc:docMk/>
            <pc:sldMk cId="3628768903" sldId="342"/>
            <ac:spMk id="22" creationId="{8E433182-B4DC-CDF8-A2D8-9C7E66356652}"/>
          </ac:spMkLst>
        </pc:spChg>
        <pc:spChg chg="add mod">
          <ac:chgData name="Juan Jose Pulido" userId="f938ff18168938a3" providerId="LiveId" clId="{5EE98544-2248-408B-9485-34578AC952E0}" dt="2022-09-19T18:41:21.715" v="1718" actId="1076"/>
          <ac:spMkLst>
            <pc:docMk/>
            <pc:sldMk cId="3628768903" sldId="342"/>
            <ac:spMk id="23" creationId="{4D56EE11-E5C5-F037-5C39-9292A155A4FD}"/>
          </ac:spMkLst>
        </pc:spChg>
        <pc:spChg chg="add mod">
          <ac:chgData name="Juan Jose Pulido" userId="f938ff18168938a3" providerId="LiveId" clId="{5EE98544-2248-408B-9485-34578AC952E0}" dt="2022-09-19T18:41:06.849" v="1709" actId="1076"/>
          <ac:spMkLst>
            <pc:docMk/>
            <pc:sldMk cId="3628768903" sldId="342"/>
            <ac:spMk id="24" creationId="{38690FE8-CE44-D4E3-1149-ADC123428C7B}"/>
          </ac:spMkLst>
        </pc:spChg>
        <pc:spChg chg="add mod">
          <ac:chgData name="Juan Jose Pulido" userId="f938ff18168938a3" providerId="LiveId" clId="{5EE98544-2248-408B-9485-34578AC952E0}" dt="2022-09-19T18:41:09.318" v="1711" actId="1076"/>
          <ac:spMkLst>
            <pc:docMk/>
            <pc:sldMk cId="3628768903" sldId="342"/>
            <ac:spMk id="4104" creationId="{A9AB26EF-E057-6B7E-F04F-47230BC78E6C}"/>
          </ac:spMkLst>
        </pc:spChg>
        <pc:spChg chg="add mod">
          <ac:chgData name="Juan Jose Pulido" userId="f938ff18168938a3" providerId="LiveId" clId="{5EE98544-2248-408B-9485-34578AC952E0}" dt="2022-09-19T18:41:24.619" v="1720" actId="1076"/>
          <ac:spMkLst>
            <pc:docMk/>
            <pc:sldMk cId="3628768903" sldId="342"/>
            <ac:spMk id="4105" creationId="{9E4EBDE1-C829-346A-123C-169F9DE63879}"/>
          </ac:spMkLst>
        </pc:spChg>
        <pc:spChg chg="add mod">
          <ac:chgData name="Juan Jose Pulido" userId="f938ff18168938a3" providerId="LiveId" clId="{5EE98544-2248-408B-9485-34578AC952E0}" dt="2022-09-19T18:41:27.556" v="1722" actId="1076"/>
          <ac:spMkLst>
            <pc:docMk/>
            <pc:sldMk cId="3628768903" sldId="342"/>
            <ac:spMk id="4106" creationId="{60B910C6-0192-DF49-5391-40CE7F9C8506}"/>
          </ac:spMkLst>
        </pc:spChg>
        <pc:spChg chg="add mod">
          <ac:chgData name="Juan Jose Pulido" userId="f938ff18168938a3" providerId="LiveId" clId="{5EE98544-2248-408B-9485-34578AC952E0}" dt="2022-09-19T18:41:30.649" v="1724" actId="1076"/>
          <ac:spMkLst>
            <pc:docMk/>
            <pc:sldMk cId="3628768903" sldId="342"/>
            <ac:spMk id="4107" creationId="{37044639-A34E-4C6B-1489-F4701B48DCFB}"/>
          </ac:spMkLst>
        </pc:spChg>
        <pc:spChg chg="add del mod">
          <ac:chgData name="Juan Jose Pulido" userId="f938ff18168938a3" providerId="LiveId" clId="{5EE98544-2248-408B-9485-34578AC952E0}" dt="2022-09-19T18:41:36.570" v="1727" actId="478"/>
          <ac:spMkLst>
            <pc:docMk/>
            <pc:sldMk cId="3628768903" sldId="342"/>
            <ac:spMk id="4108" creationId="{A31B5FE7-E99B-CAD9-FD54-1A953CB1D709}"/>
          </ac:spMkLst>
        </pc:spChg>
        <pc:picChg chg="mod">
          <ac:chgData name="Juan Jose Pulido" userId="f938ff18168938a3" providerId="LiveId" clId="{5EE98544-2248-408B-9485-34578AC952E0}" dt="2022-09-19T18:41:18.703" v="1717" actId="1076"/>
          <ac:picMkLst>
            <pc:docMk/>
            <pc:sldMk cId="3628768903" sldId="342"/>
            <ac:picMk id="14" creationId="{0D6CA2DC-D1D6-B453-07D5-C6FFD9237557}"/>
          </ac:picMkLst>
        </pc:picChg>
        <pc:picChg chg="add mod">
          <ac:chgData name="Juan Jose Pulido" userId="f938ff18168938a3" providerId="LiveId" clId="{5EE98544-2248-408B-9485-34578AC952E0}" dt="2022-09-19T19:24:31.998" v="1912" actId="14100"/>
          <ac:picMkLst>
            <pc:docMk/>
            <pc:sldMk cId="3628768903" sldId="342"/>
            <ac:picMk id="4109" creationId="{F48F69B2-008F-B75F-442C-42F408281E4E}"/>
          </ac:picMkLst>
        </pc:picChg>
      </pc:sldChg>
      <pc:sldChg chg="addSp delSp modSp add mod addAnim delAnim modAnim">
        <pc:chgData name="Juan Jose Pulido" userId="f938ff18168938a3" providerId="LiveId" clId="{5EE98544-2248-408B-9485-34578AC952E0}" dt="2022-09-19T19:31:43.321" v="1965"/>
        <pc:sldMkLst>
          <pc:docMk/>
          <pc:sldMk cId="3508509324" sldId="343"/>
        </pc:sldMkLst>
        <pc:spChg chg="mod">
          <ac:chgData name="Juan Jose Pulido" userId="f938ff18168938a3" providerId="LiveId" clId="{5EE98544-2248-408B-9485-34578AC952E0}" dt="2022-09-19T19:25:31.185" v="1923" actId="20577"/>
          <ac:spMkLst>
            <pc:docMk/>
            <pc:sldMk cId="3508509324" sldId="343"/>
            <ac:spMk id="2" creationId="{FB3C9B7F-D378-C021-BC15-6FF0B340FB3B}"/>
          </ac:spMkLst>
        </pc:spChg>
        <pc:spChg chg="add del">
          <ac:chgData name="Juan Jose Pulido" userId="f938ff18168938a3" providerId="LiveId" clId="{5EE98544-2248-408B-9485-34578AC952E0}" dt="2022-09-19T18:44:09.334" v="1836" actId="478"/>
          <ac:spMkLst>
            <pc:docMk/>
            <pc:sldMk cId="3508509324" sldId="343"/>
            <ac:spMk id="3" creationId="{792183BF-CCDB-86FD-A11F-B0DF9B8161BB}"/>
          </ac:spMkLst>
        </pc:spChg>
        <pc:spChg chg="add del">
          <ac:chgData name="Juan Jose Pulido" userId="f938ff18168938a3" providerId="LiveId" clId="{5EE98544-2248-408B-9485-34578AC952E0}" dt="2022-09-19T18:44:12.130" v="1843" actId="478"/>
          <ac:spMkLst>
            <pc:docMk/>
            <pc:sldMk cId="3508509324" sldId="343"/>
            <ac:spMk id="19" creationId="{7CAC9ABB-ABB8-5D39-49D1-03274A80DCCB}"/>
          </ac:spMkLst>
        </pc:spChg>
        <pc:spChg chg="add del">
          <ac:chgData name="Juan Jose Pulido" userId="f938ff18168938a3" providerId="LiveId" clId="{5EE98544-2248-408B-9485-34578AC952E0}" dt="2022-09-19T18:44:11.661" v="1842" actId="478"/>
          <ac:spMkLst>
            <pc:docMk/>
            <pc:sldMk cId="3508509324" sldId="343"/>
            <ac:spMk id="23" creationId="{4D56EE11-E5C5-F037-5C39-9292A155A4FD}"/>
          </ac:spMkLst>
        </pc:spChg>
        <pc:spChg chg="add del">
          <ac:chgData name="Juan Jose Pulido" userId="f938ff18168938a3" providerId="LiveId" clId="{5EE98544-2248-408B-9485-34578AC952E0}" dt="2022-09-19T18:44:11.193" v="1841" actId="478"/>
          <ac:spMkLst>
            <pc:docMk/>
            <pc:sldMk cId="3508509324" sldId="343"/>
            <ac:spMk id="24" creationId="{38690FE8-CE44-D4E3-1149-ADC123428C7B}"/>
          </ac:spMkLst>
        </pc:spChg>
        <pc:spChg chg="add del">
          <ac:chgData name="Juan Jose Pulido" userId="f938ff18168938a3" providerId="LiveId" clId="{5EE98544-2248-408B-9485-34578AC952E0}" dt="2022-09-19T18:44:10.740" v="1840" actId="478"/>
          <ac:spMkLst>
            <pc:docMk/>
            <pc:sldMk cId="3508509324" sldId="343"/>
            <ac:spMk id="4104" creationId="{A9AB26EF-E057-6B7E-F04F-47230BC78E6C}"/>
          </ac:spMkLst>
        </pc:spChg>
        <pc:spChg chg="add del">
          <ac:chgData name="Juan Jose Pulido" userId="f938ff18168938a3" providerId="LiveId" clId="{5EE98544-2248-408B-9485-34578AC952E0}" dt="2022-09-19T18:44:10.364" v="1839" actId="478"/>
          <ac:spMkLst>
            <pc:docMk/>
            <pc:sldMk cId="3508509324" sldId="343"/>
            <ac:spMk id="4105" creationId="{9E4EBDE1-C829-346A-123C-169F9DE63879}"/>
          </ac:spMkLst>
        </pc:spChg>
        <pc:spChg chg="add del">
          <ac:chgData name="Juan Jose Pulido" userId="f938ff18168938a3" providerId="LiveId" clId="{5EE98544-2248-408B-9485-34578AC952E0}" dt="2022-09-19T18:44:09.975" v="1838" actId="478"/>
          <ac:spMkLst>
            <pc:docMk/>
            <pc:sldMk cId="3508509324" sldId="343"/>
            <ac:spMk id="4106" creationId="{60B910C6-0192-DF49-5391-40CE7F9C8506}"/>
          </ac:spMkLst>
        </pc:spChg>
        <pc:spChg chg="add del">
          <ac:chgData name="Juan Jose Pulido" userId="f938ff18168938a3" providerId="LiveId" clId="{5EE98544-2248-408B-9485-34578AC952E0}" dt="2022-09-19T18:44:09.678" v="1837" actId="478"/>
          <ac:spMkLst>
            <pc:docMk/>
            <pc:sldMk cId="3508509324" sldId="343"/>
            <ac:spMk id="4107" creationId="{37044639-A34E-4C6B-1489-F4701B48DCFB}"/>
          </ac:spMkLst>
        </pc:spChg>
        <pc:picChg chg="add mod">
          <ac:chgData name="Juan Jose Pulido" userId="f938ff18168938a3" providerId="LiveId" clId="{5EE98544-2248-408B-9485-34578AC952E0}" dt="2022-09-19T19:25:40.899" v="1924"/>
          <ac:picMkLst>
            <pc:docMk/>
            <pc:sldMk cId="3508509324" sldId="343"/>
            <ac:picMk id="20" creationId="{3749276E-BD15-BEE9-6F14-23532201CBA6}"/>
          </ac:picMkLst>
        </pc:picChg>
      </pc:sldChg>
      <pc:sldChg chg="addSp delSp modSp add del mod modAnim">
        <pc:chgData name="Juan Jose Pulido" userId="f938ff18168938a3" providerId="LiveId" clId="{5EE98544-2248-408B-9485-34578AC952E0}" dt="2022-09-19T19:40:55.644" v="2204" actId="47"/>
        <pc:sldMkLst>
          <pc:docMk/>
          <pc:sldMk cId="2492935169" sldId="344"/>
        </pc:sldMkLst>
        <pc:spChg chg="mod">
          <ac:chgData name="Juan Jose Pulido" userId="f938ff18168938a3" providerId="LiveId" clId="{5EE98544-2248-408B-9485-34578AC952E0}" dt="2022-09-19T19:33:24.353" v="2027" actId="20577"/>
          <ac:spMkLst>
            <pc:docMk/>
            <pc:sldMk cId="2492935169" sldId="344"/>
            <ac:spMk id="2" creationId="{FB3C9B7F-D378-C021-BC15-6FF0B340FB3B}"/>
          </ac:spMkLst>
        </pc:spChg>
        <pc:spChg chg="del">
          <ac:chgData name="Juan Jose Pulido" userId="f938ff18168938a3" providerId="LiveId" clId="{5EE98544-2248-408B-9485-34578AC952E0}" dt="2022-09-19T19:33:53.760" v="2031" actId="478"/>
          <ac:spMkLst>
            <pc:docMk/>
            <pc:sldMk cId="2492935169" sldId="344"/>
            <ac:spMk id="3" creationId="{792183BF-CCDB-86FD-A11F-B0DF9B8161BB}"/>
          </ac:spMkLst>
        </pc:spChg>
        <pc:spChg chg="del">
          <ac:chgData name="Juan Jose Pulido" userId="f938ff18168938a3" providerId="LiveId" clId="{5EE98544-2248-408B-9485-34578AC952E0}" dt="2022-09-19T19:33:53.760" v="2031" actId="478"/>
          <ac:spMkLst>
            <pc:docMk/>
            <pc:sldMk cId="2492935169" sldId="344"/>
            <ac:spMk id="6" creationId="{11D40DBE-1BF8-15A8-DFB2-4E0D8047BC99}"/>
          </ac:spMkLst>
        </pc:spChg>
        <pc:spChg chg="del">
          <ac:chgData name="Juan Jose Pulido" userId="f938ff18168938a3" providerId="LiveId" clId="{5EE98544-2248-408B-9485-34578AC952E0}" dt="2022-09-19T19:33:53.760" v="2031" actId="478"/>
          <ac:spMkLst>
            <pc:docMk/>
            <pc:sldMk cId="2492935169" sldId="344"/>
            <ac:spMk id="19" creationId="{7CAC9ABB-ABB8-5D39-49D1-03274A80DCCB}"/>
          </ac:spMkLst>
        </pc:spChg>
        <pc:spChg chg="add mod">
          <ac:chgData name="Juan Jose Pulido" userId="f938ff18168938a3" providerId="LiveId" clId="{5EE98544-2248-408B-9485-34578AC952E0}" dt="2022-09-19T19:38:13.359" v="2067" actId="207"/>
          <ac:spMkLst>
            <pc:docMk/>
            <pc:sldMk cId="2492935169" sldId="344"/>
            <ac:spMk id="21" creationId="{DAEA719D-78B2-5865-1146-D9E2015B9FFD}"/>
          </ac:spMkLst>
        </pc:spChg>
        <pc:spChg chg="add mod">
          <ac:chgData name="Juan Jose Pulido" userId="f938ff18168938a3" providerId="LiveId" clId="{5EE98544-2248-408B-9485-34578AC952E0}" dt="2022-09-19T19:38:36.827" v="2083" actId="313"/>
          <ac:spMkLst>
            <pc:docMk/>
            <pc:sldMk cId="2492935169" sldId="344"/>
            <ac:spMk id="22" creationId="{8A644B5C-36F2-10E1-76B2-BFD451328B08}"/>
          </ac:spMkLst>
        </pc:spChg>
        <pc:spChg chg="del">
          <ac:chgData name="Juan Jose Pulido" userId="f938ff18168938a3" providerId="LiveId" clId="{5EE98544-2248-408B-9485-34578AC952E0}" dt="2022-09-19T19:33:53.760" v="2031" actId="478"/>
          <ac:spMkLst>
            <pc:docMk/>
            <pc:sldMk cId="2492935169" sldId="344"/>
            <ac:spMk id="23" creationId="{4D56EE11-E5C5-F037-5C39-9292A155A4FD}"/>
          </ac:spMkLst>
        </pc:spChg>
        <pc:spChg chg="del">
          <ac:chgData name="Juan Jose Pulido" userId="f938ff18168938a3" providerId="LiveId" clId="{5EE98544-2248-408B-9485-34578AC952E0}" dt="2022-09-19T19:33:53.760" v="2031" actId="478"/>
          <ac:spMkLst>
            <pc:docMk/>
            <pc:sldMk cId="2492935169" sldId="344"/>
            <ac:spMk id="24" creationId="{38690FE8-CE44-D4E3-1149-ADC123428C7B}"/>
          </ac:spMkLst>
        </pc:spChg>
        <pc:spChg chg="del">
          <ac:chgData name="Juan Jose Pulido" userId="f938ff18168938a3" providerId="LiveId" clId="{5EE98544-2248-408B-9485-34578AC952E0}" dt="2022-09-19T19:33:53.760" v="2031" actId="478"/>
          <ac:spMkLst>
            <pc:docMk/>
            <pc:sldMk cId="2492935169" sldId="344"/>
            <ac:spMk id="4102" creationId="{28AA8223-6AAC-A7A1-A5BE-867B372D10F9}"/>
          </ac:spMkLst>
        </pc:spChg>
        <pc:spChg chg="del">
          <ac:chgData name="Juan Jose Pulido" userId="f938ff18168938a3" providerId="LiveId" clId="{5EE98544-2248-408B-9485-34578AC952E0}" dt="2022-09-19T19:33:53.760" v="2031" actId="478"/>
          <ac:spMkLst>
            <pc:docMk/>
            <pc:sldMk cId="2492935169" sldId="344"/>
            <ac:spMk id="4103" creationId="{A875371A-799F-05F6-A3B1-2F66CC4AC5AC}"/>
          </ac:spMkLst>
        </pc:spChg>
        <pc:spChg chg="del">
          <ac:chgData name="Juan Jose Pulido" userId="f938ff18168938a3" providerId="LiveId" clId="{5EE98544-2248-408B-9485-34578AC952E0}" dt="2022-09-19T19:33:53.760" v="2031" actId="478"/>
          <ac:spMkLst>
            <pc:docMk/>
            <pc:sldMk cId="2492935169" sldId="344"/>
            <ac:spMk id="4104" creationId="{A9AB26EF-E057-6B7E-F04F-47230BC78E6C}"/>
          </ac:spMkLst>
        </pc:spChg>
        <pc:spChg chg="del">
          <ac:chgData name="Juan Jose Pulido" userId="f938ff18168938a3" providerId="LiveId" clId="{5EE98544-2248-408B-9485-34578AC952E0}" dt="2022-09-19T19:33:53.760" v="2031" actId="478"/>
          <ac:spMkLst>
            <pc:docMk/>
            <pc:sldMk cId="2492935169" sldId="344"/>
            <ac:spMk id="4105" creationId="{9E4EBDE1-C829-346A-123C-169F9DE63879}"/>
          </ac:spMkLst>
        </pc:spChg>
        <pc:spChg chg="del">
          <ac:chgData name="Juan Jose Pulido" userId="f938ff18168938a3" providerId="LiveId" clId="{5EE98544-2248-408B-9485-34578AC952E0}" dt="2022-09-19T19:33:53.760" v="2031" actId="478"/>
          <ac:spMkLst>
            <pc:docMk/>
            <pc:sldMk cId="2492935169" sldId="344"/>
            <ac:spMk id="4106" creationId="{60B910C6-0192-DF49-5391-40CE7F9C8506}"/>
          </ac:spMkLst>
        </pc:spChg>
        <pc:spChg chg="del">
          <ac:chgData name="Juan Jose Pulido" userId="f938ff18168938a3" providerId="LiveId" clId="{5EE98544-2248-408B-9485-34578AC952E0}" dt="2022-09-19T19:33:53.760" v="2031" actId="478"/>
          <ac:spMkLst>
            <pc:docMk/>
            <pc:sldMk cId="2492935169" sldId="344"/>
            <ac:spMk id="4107" creationId="{37044639-A34E-4C6B-1489-F4701B48DCFB}"/>
          </ac:spMkLst>
        </pc:spChg>
        <pc:spChg chg="add mod">
          <ac:chgData name="Juan Jose Pulido" userId="f938ff18168938a3" providerId="LiveId" clId="{5EE98544-2248-408B-9485-34578AC952E0}" dt="2022-09-19T19:39:29.335" v="2142" actId="20577"/>
          <ac:spMkLst>
            <pc:docMk/>
            <pc:sldMk cId="2492935169" sldId="344"/>
            <ac:spMk id="4108" creationId="{472CAFB7-445C-E703-1822-C25489CE92D1}"/>
          </ac:spMkLst>
        </pc:spChg>
        <pc:spChg chg="add del mod">
          <ac:chgData name="Juan Jose Pulido" userId="f938ff18168938a3" providerId="LiveId" clId="{5EE98544-2248-408B-9485-34578AC952E0}" dt="2022-09-19T19:39:52.890" v="2144"/>
          <ac:spMkLst>
            <pc:docMk/>
            <pc:sldMk cId="2492935169" sldId="344"/>
            <ac:spMk id="4109" creationId="{76B97146-5BA3-E128-E73C-1026BE5AE823}"/>
          </ac:spMkLst>
        </pc:sp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4" creationId="{D4E20F54-F222-8379-ECCE-476F4832B9A8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5" creationId="{ADD397EC-36B3-70FB-9D92-11CB2A5743AB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7" creationId="{D8395309-54FA-5086-8D46-85CB7140BDA4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8" creationId="{F93F93F4-0A9B-2D1B-6DF7-BA9398E7A231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9" creationId="{1143A0BC-E7F5-4AAC-9415-B5DDB43CCB3C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10" creationId="{C6356E34-7C82-5FAF-525A-0763F2596A7D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11" creationId="{C4DDDEEE-DC03-88AF-D8DF-73B666CAE0DA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12" creationId="{526ACC1A-2DFB-2078-9AC7-40D37F47D58F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13" creationId="{BB635323-CF1A-388F-DA0A-513F55B83104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14" creationId="{0D6CA2DC-D1D6-B453-07D5-C6FFD9237557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15" creationId="{3B7B6FAA-031D-E517-7A99-42984B3506B7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16" creationId="{1911D159-7A46-7951-34E0-28F7C1F4143C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17" creationId="{7F18CC5D-A53B-7FB2-724D-71262EAF61A1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18" creationId="{A013286A-E5EC-A582-1630-89FD099C7148}"/>
          </ac:picMkLst>
        </pc:picChg>
        <pc:picChg chg="del mod modVis">
          <ac:chgData name="Juan Jose Pulido" userId="f938ff18168938a3" providerId="LiveId" clId="{5EE98544-2248-408B-9485-34578AC952E0}" dt="2022-09-19T19:35:32.667" v="2035" actId="478"/>
          <ac:picMkLst>
            <pc:docMk/>
            <pc:sldMk cId="2492935169" sldId="344"/>
            <ac:picMk id="20" creationId="{3749276E-BD15-BEE9-6F14-23532201CBA6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25" creationId="{91336568-7D80-FC2B-887F-AC79E2733AA2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26" creationId="{6DD9A3F3-BF5F-C4AD-5E0E-2F95B0CDF85F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27" creationId="{F0DB0500-C288-9229-03B1-3A21FB15D8B4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28" creationId="{602262E2-C416-F6D3-FB9E-6FA1341041FA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29" creationId="{92A21CF9-28F0-44CD-3E7D-B20710B8789B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30" creationId="{E2F362E2-3565-5707-A91F-A9D7B54CEB0F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31" creationId="{6D70CC37-F117-A5FD-8C4A-5C5C6422A585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4096" creationId="{355F6656-89B4-F488-BE5A-165D229A325A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4097" creationId="{C21E21E0-3D53-4305-B10A-2B1F6F3FFAE7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4098" creationId="{DCE0DBE8-67FC-77D6-FAE2-2B7EB4D4FDD7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4100" creationId="{F725AB18-68DB-1BB4-9EF8-736EE600BE4C}"/>
          </ac:picMkLst>
        </pc:picChg>
        <pc:picChg chg="del">
          <ac:chgData name="Juan Jose Pulido" userId="f938ff18168938a3" providerId="LiveId" clId="{5EE98544-2248-408B-9485-34578AC952E0}" dt="2022-09-19T19:33:53.760" v="2031" actId="478"/>
          <ac:picMkLst>
            <pc:docMk/>
            <pc:sldMk cId="2492935169" sldId="344"/>
            <ac:picMk id="4101" creationId="{C89B8846-FE05-C52F-B39F-9DF849B711C5}"/>
          </ac:picMkLst>
        </pc:picChg>
        <pc:picChg chg="add mod">
          <ac:chgData name="Juan Jose Pulido" userId="f938ff18168938a3" providerId="LiveId" clId="{5EE98544-2248-408B-9485-34578AC952E0}" dt="2022-09-19T19:37:16.313" v="2041" actId="1076"/>
          <ac:picMkLst>
            <pc:docMk/>
            <pc:sldMk cId="2492935169" sldId="344"/>
            <ac:picMk id="6146" creationId="{AA5FBFDE-3ACD-0F37-B3C1-687CA228191C}"/>
          </ac:picMkLst>
        </pc:picChg>
        <pc:picChg chg="add mod">
          <ac:chgData name="Juan Jose Pulido" userId="f938ff18168938a3" providerId="LiveId" clId="{5EE98544-2248-408B-9485-34578AC952E0}" dt="2022-09-19T19:37:22.890" v="2043" actId="1076"/>
          <ac:picMkLst>
            <pc:docMk/>
            <pc:sldMk cId="2492935169" sldId="344"/>
            <ac:picMk id="6148" creationId="{6787AB07-5EFF-C686-C52F-DAAC86F9B2E4}"/>
          </ac:picMkLst>
        </pc:picChg>
      </pc:sldChg>
      <pc:sldChg chg="modSp add mod ord modAnim">
        <pc:chgData name="Juan Jose Pulido" userId="f938ff18168938a3" providerId="LiveId" clId="{5EE98544-2248-408B-9485-34578AC952E0}" dt="2022-09-19T19:42:40.017" v="2259" actId="20577"/>
        <pc:sldMkLst>
          <pc:docMk/>
          <pc:sldMk cId="621317989" sldId="345"/>
        </pc:sldMkLst>
        <pc:spChg chg="mod">
          <ac:chgData name="Juan Jose Pulido" userId="f938ff18168938a3" providerId="LiveId" clId="{5EE98544-2248-408B-9485-34578AC952E0}" dt="2022-09-19T19:40:47.381" v="2201" actId="5793"/>
          <ac:spMkLst>
            <pc:docMk/>
            <pc:sldMk cId="621317989" sldId="345"/>
            <ac:spMk id="2" creationId="{FB3C9B7F-D378-C021-BC15-6FF0B340FB3B}"/>
          </ac:spMkLst>
        </pc:spChg>
        <pc:spChg chg="mod">
          <ac:chgData name="Juan Jose Pulido" userId="f938ff18168938a3" providerId="LiveId" clId="{5EE98544-2248-408B-9485-34578AC952E0}" dt="2022-09-19T19:41:09.983" v="2208" actId="20577"/>
          <ac:spMkLst>
            <pc:docMk/>
            <pc:sldMk cId="621317989" sldId="345"/>
            <ac:spMk id="21" creationId="{DAEA719D-78B2-5865-1146-D9E2015B9FFD}"/>
          </ac:spMkLst>
        </pc:spChg>
        <pc:spChg chg="mod">
          <ac:chgData name="Juan Jose Pulido" userId="f938ff18168938a3" providerId="LiveId" clId="{5EE98544-2248-408B-9485-34578AC952E0}" dt="2022-09-19T19:42:40.017" v="2259" actId="20577"/>
          <ac:spMkLst>
            <pc:docMk/>
            <pc:sldMk cId="621317989" sldId="345"/>
            <ac:spMk id="4108" creationId="{472CAFB7-445C-E703-1822-C25489CE92D1}"/>
          </ac:spMkLst>
        </pc:spChg>
      </pc:sldChg>
      <pc:sldChg chg="addSp delSp modSp add del mod">
        <pc:chgData name="Juan Jose Pulido" userId="f938ff18168938a3" providerId="LiveId" clId="{5EE98544-2248-408B-9485-34578AC952E0}" dt="2022-09-19T20:04:03" v="2632" actId="47"/>
        <pc:sldMkLst>
          <pc:docMk/>
          <pc:sldMk cId="2529942658" sldId="346"/>
        </pc:sldMkLst>
        <pc:spChg chg="mod">
          <ac:chgData name="Juan Jose Pulido" userId="f938ff18168938a3" providerId="LiveId" clId="{5EE98544-2248-408B-9485-34578AC952E0}" dt="2022-09-19T19:43:23.242" v="2309" actId="20577"/>
          <ac:spMkLst>
            <pc:docMk/>
            <pc:sldMk cId="2529942658" sldId="346"/>
            <ac:spMk id="2" creationId="{FB3C9B7F-D378-C021-BC15-6FF0B340FB3B}"/>
          </ac:spMkLst>
        </pc:spChg>
        <pc:spChg chg="del">
          <ac:chgData name="Juan Jose Pulido" userId="f938ff18168938a3" providerId="LiveId" clId="{5EE98544-2248-408B-9485-34578AC952E0}" dt="2022-09-19T19:42:20.935" v="2253" actId="478"/>
          <ac:spMkLst>
            <pc:docMk/>
            <pc:sldMk cId="2529942658" sldId="346"/>
            <ac:spMk id="21" creationId="{DAEA719D-78B2-5865-1146-D9E2015B9FFD}"/>
          </ac:spMkLst>
        </pc:spChg>
        <pc:spChg chg="del mod">
          <ac:chgData name="Juan Jose Pulido" userId="f938ff18168938a3" providerId="LiveId" clId="{5EE98544-2248-408B-9485-34578AC952E0}" dt="2022-09-19T19:42:19.278" v="2252" actId="478"/>
          <ac:spMkLst>
            <pc:docMk/>
            <pc:sldMk cId="2529942658" sldId="346"/>
            <ac:spMk id="22" creationId="{8A644B5C-36F2-10E1-76B2-BFD451328B08}"/>
          </ac:spMkLst>
        </pc:spChg>
        <pc:spChg chg="del">
          <ac:chgData name="Juan Jose Pulido" userId="f938ff18168938a3" providerId="LiveId" clId="{5EE98544-2248-408B-9485-34578AC952E0}" dt="2022-09-19T19:42:22.481" v="2254" actId="478"/>
          <ac:spMkLst>
            <pc:docMk/>
            <pc:sldMk cId="2529942658" sldId="346"/>
            <ac:spMk id="4108" creationId="{472CAFB7-445C-E703-1822-C25489CE92D1}"/>
          </ac:spMkLst>
        </pc:spChg>
        <pc:picChg chg="del">
          <ac:chgData name="Juan Jose Pulido" userId="f938ff18168938a3" providerId="LiveId" clId="{5EE98544-2248-408B-9485-34578AC952E0}" dt="2022-09-19T19:42:15.560" v="2249" actId="478"/>
          <ac:picMkLst>
            <pc:docMk/>
            <pc:sldMk cId="2529942658" sldId="346"/>
            <ac:picMk id="6146" creationId="{AA5FBFDE-3ACD-0F37-B3C1-687CA228191C}"/>
          </ac:picMkLst>
        </pc:picChg>
        <pc:picChg chg="del">
          <ac:chgData name="Juan Jose Pulido" userId="f938ff18168938a3" providerId="LiveId" clId="{5EE98544-2248-408B-9485-34578AC952E0}" dt="2022-09-19T19:42:16.262" v="2250" actId="478"/>
          <ac:picMkLst>
            <pc:docMk/>
            <pc:sldMk cId="2529942658" sldId="346"/>
            <ac:picMk id="6148" creationId="{6787AB07-5EFF-C686-C52F-DAAC86F9B2E4}"/>
          </ac:picMkLst>
        </pc:picChg>
        <pc:picChg chg="add mod">
          <ac:chgData name="Juan Jose Pulido" userId="f938ff18168938a3" providerId="LiveId" clId="{5EE98544-2248-408B-9485-34578AC952E0}" dt="2022-09-19T19:46:57.383" v="2323" actId="1076"/>
          <ac:picMkLst>
            <pc:docMk/>
            <pc:sldMk cId="2529942658" sldId="346"/>
            <ac:picMk id="7170" creationId="{94BC12AA-DCD0-73F4-7979-83C9DABAE15A}"/>
          </ac:picMkLst>
        </pc:picChg>
        <pc:picChg chg="add mod">
          <ac:chgData name="Juan Jose Pulido" userId="f938ff18168938a3" providerId="LiveId" clId="{5EE98544-2248-408B-9485-34578AC952E0}" dt="2022-09-19T19:48:16.530" v="2333" actId="1076"/>
          <ac:picMkLst>
            <pc:docMk/>
            <pc:sldMk cId="2529942658" sldId="346"/>
            <ac:picMk id="7172" creationId="{D4C49293-1FAD-7E55-AB66-0F79B9BEFB10}"/>
          </ac:picMkLst>
        </pc:picChg>
        <pc:picChg chg="add mod">
          <ac:chgData name="Juan Jose Pulido" userId="f938ff18168938a3" providerId="LiveId" clId="{5EE98544-2248-408B-9485-34578AC952E0}" dt="2022-09-19T19:48:18.186" v="2334" actId="1076"/>
          <ac:picMkLst>
            <pc:docMk/>
            <pc:sldMk cId="2529942658" sldId="346"/>
            <ac:picMk id="7174" creationId="{4E5B37B4-B2EE-E4D3-459B-0B8EE1E294C6}"/>
          </ac:picMkLst>
        </pc:picChg>
        <pc:picChg chg="add mod">
          <ac:chgData name="Juan Jose Pulido" userId="f938ff18168938a3" providerId="LiveId" clId="{5EE98544-2248-408B-9485-34578AC952E0}" dt="2022-09-19T19:48:09.772" v="2332" actId="1076"/>
          <ac:picMkLst>
            <pc:docMk/>
            <pc:sldMk cId="2529942658" sldId="346"/>
            <ac:picMk id="7176" creationId="{7D6915FB-2843-1DAA-B9AB-13A2F9B626E3}"/>
          </ac:picMkLst>
        </pc:picChg>
        <pc:picChg chg="add del mod">
          <ac:chgData name="Juan Jose Pulido" userId="f938ff18168938a3" providerId="LiveId" clId="{5EE98544-2248-408B-9485-34578AC952E0}" dt="2022-09-19T19:47:08.102" v="2327" actId="478"/>
          <ac:picMkLst>
            <pc:docMk/>
            <pc:sldMk cId="2529942658" sldId="346"/>
            <ac:picMk id="7178" creationId="{7A683B74-6090-9EB7-5A4C-D1ED015F4577}"/>
          </ac:picMkLst>
        </pc:picChg>
        <pc:picChg chg="add mod">
          <ac:chgData name="Juan Jose Pulido" userId="f938ff18168938a3" providerId="LiveId" clId="{5EE98544-2248-408B-9485-34578AC952E0}" dt="2022-09-19T19:48:07.756" v="2331" actId="1076"/>
          <ac:picMkLst>
            <pc:docMk/>
            <pc:sldMk cId="2529942658" sldId="346"/>
            <ac:picMk id="7180" creationId="{BEE8C903-6B48-882B-D0B5-E9DA4AEB7BE6}"/>
          </ac:picMkLst>
        </pc:picChg>
      </pc:sldChg>
      <pc:sldChg chg="delSp modSp add mod modAnim">
        <pc:chgData name="Juan Jose Pulido" userId="f938ff18168938a3" providerId="LiveId" clId="{5EE98544-2248-408B-9485-34578AC952E0}" dt="2022-09-19T20:04:16.345" v="2633"/>
        <pc:sldMkLst>
          <pc:docMk/>
          <pc:sldMk cId="2697992302" sldId="347"/>
        </pc:sldMkLst>
        <pc:spChg chg="mod">
          <ac:chgData name="Juan Jose Pulido" userId="f938ff18168938a3" providerId="LiveId" clId="{5EE98544-2248-408B-9485-34578AC952E0}" dt="2022-09-19T19:57:51.086" v="2436" actId="20577"/>
          <ac:spMkLst>
            <pc:docMk/>
            <pc:sldMk cId="2697992302" sldId="347"/>
            <ac:spMk id="2" creationId="{FB3C9B7F-D378-C021-BC15-6FF0B340FB3B}"/>
          </ac:spMkLst>
        </pc:spChg>
        <pc:picChg chg="mod">
          <ac:chgData name="Juan Jose Pulido" userId="f938ff18168938a3" providerId="LiveId" clId="{5EE98544-2248-408B-9485-34578AC952E0}" dt="2022-09-19T19:57:15.619" v="2433" actId="14100"/>
          <ac:picMkLst>
            <pc:docMk/>
            <pc:sldMk cId="2697992302" sldId="347"/>
            <ac:picMk id="7170" creationId="{94BC12AA-DCD0-73F4-7979-83C9DABAE15A}"/>
          </ac:picMkLst>
        </pc:picChg>
        <pc:picChg chg="del mod">
          <ac:chgData name="Juan Jose Pulido" userId="f938ff18168938a3" providerId="LiveId" clId="{5EE98544-2248-408B-9485-34578AC952E0}" dt="2022-09-19T19:57:11.077" v="2431" actId="478"/>
          <ac:picMkLst>
            <pc:docMk/>
            <pc:sldMk cId="2697992302" sldId="347"/>
            <ac:picMk id="7172" creationId="{D4C49293-1FAD-7E55-AB66-0F79B9BEFB10}"/>
          </ac:picMkLst>
        </pc:picChg>
        <pc:picChg chg="mod">
          <ac:chgData name="Juan Jose Pulido" userId="f938ff18168938a3" providerId="LiveId" clId="{5EE98544-2248-408B-9485-34578AC952E0}" dt="2022-09-19T19:52:16.471" v="2387" actId="14100"/>
          <ac:picMkLst>
            <pc:docMk/>
            <pc:sldMk cId="2697992302" sldId="347"/>
            <ac:picMk id="7174" creationId="{4E5B37B4-B2EE-E4D3-459B-0B8EE1E294C6}"/>
          </ac:picMkLst>
        </pc:picChg>
        <pc:picChg chg="mod">
          <ac:chgData name="Juan Jose Pulido" userId="f938ff18168938a3" providerId="LiveId" clId="{5EE98544-2248-408B-9485-34578AC952E0}" dt="2022-09-19T19:54:29.141" v="2401" actId="14100"/>
          <ac:picMkLst>
            <pc:docMk/>
            <pc:sldMk cId="2697992302" sldId="347"/>
            <ac:picMk id="7176" creationId="{7D6915FB-2843-1DAA-B9AB-13A2F9B626E3}"/>
          </ac:picMkLst>
        </pc:picChg>
        <pc:picChg chg="mod">
          <ac:chgData name="Juan Jose Pulido" userId="f938ff18168938a3" providerId="LiveId" clId="{5EE98544-2248-408B-9485-34578AC952E0}" dt="2022-09-19T19:53:38.708" v="2392" actId="14100"/>
          <ac:picMkLst>
            <pc:docMk/>
            <pc:sldMk cId="2697992302" sldId="347"/>
            <ac:picMk id="7180" creationId="{BEE8C903-6B48-882B-D0B5-E9DA4AEB7BE6}"/>
          </ac:picMkLst>
        </pc:picChg>
      </pc:sldChg>
      <pc:sldChg chg="addSp delSp modSp add mod modAnim">
        <pc:chgData name="Juan Jose Pulido" userId="f938ff18168938a3" providerId="LiveId" clId="{5EE98544-2248-408B-9485-34578AC952E0}" dt="2022-09-19T21:29:32.972" v="4016" actId="478"/>
        <pc:sldMkLst>
          <pc:docMk/>
          <pc:sldMk cId="2268907005" sldId="348"/>
        </pc:sldMkLst>
        <pc:spChg chg="mod">
          <ac:chgData name="Juan Jose Pulido" userId="f938ff18168938a3" providerId="LiveId" clId="{5EE98544-2248-408B-9485-34578AC952E0}" dt="2022-09-19T20:06:14.205" v="2712" actId="6549"/>
          <ac:spMkLst>
            <pc:docMk/>
            <pc:sldMk cId="2268907005" sldId="348"/>
            <ac:spMk id="2" creationId="{FB3C9B7F-D378-C021-BC15-6FF0B340FB3B}"/>
          </ac:spMkLst>
        </pc:spChg>
        <pc:picChg chg="del">
          <ac:chgData name="Juan Jose Pulido" userId="f938ff18168938a3" providerId="LiveId" clId="{5EE98544-2248-408B-9485-34578AC952E0}" dt="2022-09-19T19:58:58.916" v="2541" actId="478"/>
          <ac:picMkLst>
            <pc:docMk/>
            <pc:sldMk cId="2268907005" sldId="348"/>
            <ac:picMk id="7170" creationId="{94BC12AA-DCD0-73F4-7979-83C9DABAE15A}"/>
          </ac:picMkLst>
        </pc:picChg>
        <pc:picChg chg="del">
          <ac:chgData name="Juan Jose Pulido" userId="f938ff18168938a3" providerId="LiveId" clId="{5EE98544-2248-408B-9485-34578AC952E0}" dt="2022-09-19T19:59:00.885" v="2544" actId="478"/>
          <ac:picMkLst>
            <pc:docMk/>
            <pc:sldMk cId="2268907005" sldId="348"/>
            <ac:picMk id="7174" creationId="{4E5B37B4-B2EE-E4D3-459B-0B8EE1E294C6}"/>
          </ac:picMkLst>
        </pc:picChg>
        <pc:picChg chg="del">
          <ac:chgData name="Juan Jose Pulido" userId="f938ff18168938a3" providerId="LiveId" clId="{5EE98544-2248-408B-9485-34578AC952E0}" dt="2022-09-19T19:58:59.526" v="2542" actId="478"/>
          <ac:picMkLst>
            <pc:docMk/>
            <pc:sldMk cId="2268907005" sldId="348"/>
            <ac:picMk id="7176" creationId="{7D6915FB-2843-1DAA-B9AB-13A2F9B626E3}"/>
          </ac:picMkLst>
        </pc:picChg>
        <pc:picChg chg="del">
          <ac:chgData name="Juan Jose Pulido" userId="f938ff18168938a3" providerId="LiveId" clId="{5EE98544-2248-408B-9485-34578AC952E0}" dt="2022-09-19T19:59:00.119" v="2543" actId="478"/>
          <ac:picMkLst>
            <pc:docMk/>
            <pc:sldMk cId="2268907005" sldId="348"/>
            <ac:picMk id="7180" creationId="{BEE8C903-6B48-882B-D0B5-E9DA4AEB7BE6}"/>
          </ac:picMkLst>
        </pc:picChg>
        <pc:picChg chg="add del mod">
          <ac:chgData name="Juan Jose Pulido" userId="f938ff18168938a3" providerId="LiveId" clId="{5EE98544-2248-408B-9485-34578AC952E0}" dt="2022-09-19T21:29:32.972" v="4016" actId="478"/>
          <ac:picMkLst>
            <pc:docMk/>
            <pc:sldMk cId="2268907005" sldId="348"/>
            <ac:picMk id="9218" creationId="{C8BAE6FF-2EB5-1C2D-2FC8-2F3617782589}"/>
          </ac:picMkLst>
        </pc:picChg>
        <pc:picChg chg="add del mod">
          <ac:chgData name="Juan Jose Pulido" userId="f938ff18168938a3" providerId="LiveId" clId="{5EE98544-2248-408B-9485-34578AC952E0}" dt="2022-09-19T20:04:45.892" v="2634" actId="478"/>
          <ac:picMkLst>
            <pc:docMk/>
            <pc:sldMk cId="2268907005" sldId="348"/>
            <ac:picMk id="9220" creationId="{F6476AB8-D7C8-0886-F597-6A7B362369C7}"/>
          </ac:picMkLst>
        </pc:picChg>
      </pc:sldChg>
      <pc:sldChg chg="addSp delSp modSp add mod modAnim">
        <pc:chgData name="Juan Jose Pulido" userId="f938ff18168938a3" providerId="LiveId" clId="{5EE98544-2248-408B-9485-34578AC952E0}" dt="2022-09-19T21:29:48.809" v="4030"/>
        <pc:sldMkLst>
          <pc:docMk/>
          <pc:sldMk cId="2223837346" sldId="349"/>
        </pc:sldMkLst>
        <pc:spChg chg="mod">
          <ac:chgData name="Juan Jose Pulido" userId="f938ff18168938a3" providerId="LiveId" clId="{5EE98544-2248-408B-9485-34578AC952E0}" dt="2022-09-19T20:09:43.911" v="2833" actId="6549"/>
          <ac:spMkLst>
            <pc:docMk/>
            <pc:sldMk cId="2223837346" sldId="349"/>
            <ac:spMk id="2" creationId="{FB3C9B7F-D378-C021-BC15-6FF0B340FB3B}"/>
          </ac:spMkLst>
        </pc:spChg>
        <pc:picChg chg="add del mod">
          <ac:chgData name="Juan Jose Pulido" userId="f938ff18168938a3" providerId="LiveId" clId="{5EE98544-2248-408B-9485-34578AC952E0}" dt="2022-09-19T21:29:47.856" v="4029"/>
          <ac:picMkLst>
            <pc:docMk/>
            <pc:sldMk cId="2223837346" sldId="349"/>
            <ac:picMk id="3" creationId="{AC09D17D-CFF9-A3F3-1AB5-1A4C89557E07}"/>
          </ac:picMkLst>
        </pc:picChg>
        <pc:picChg chg="add mod">
          <ac:chgData name="Juan Jose Pulido" userId="f938ff18168938a3" providerId="LiveId" clId="{5EE98544-2248-408B-9485-34578AC952E0}" dt="2022-09-19T21:29:48.809" v="4030"/>
          <ac:picMkLst>
            <pc:docMk/>
            <pc:sldMk cId="2223837346" sldId="349"/>
            <ac:picMk id="4" creationId="{396F3E07-D99E-A693-4FC3-4724A122237B}"/>
          </ac:picMkLst>
        </pc:picChg>
        <pc:picChg chg="del mod">
          <ac:chgData name="Juan Jose Pulido" userId="f938ff18168938a3" providerId="LiveId" clId="{5EE98544-2248-408B-9485-34578AC952E0}" dt="2022-09-19T21:29:37.926" v="4017" actId="478"/>
          <ac:picMkLst>
            <pc:docMk/>
            <pc:sldMk cId="2223837346" sldId="349"/>
            <ac:picMk id="9218" creationId="{C8BAE6FF-2EB5-1C2D-2FC8-2F3617782589}"/>
          </ac:picMkLst>
        </pc:picChg>
      </pc:sldChg>
      <pc:sldChg chg="addSp delSp modSp add modAnim">
        <pc:chgData name="Juan Jose Pulido" userId="f938ff18168938a3" providerId="LiveId" clId="{5EE98544-2248-408B-9485-34578AC952E0}" dt="2022-09-19T20:14:30.677" v="2952"/>
        <pc:sldMkLst>
          <pc:docMk/>
          <pc:sldMk cId="1801932473" sldId="350"/>
        </pc:sldMkLst>
        <pc:spChg chg="mod">
          <ac:chgData name="Juan Jose Pulido" userId="f938ff18168938a3" providerId="LiveId" clId="{5EE98544-2248-408B-9485-34578AC952E0}" dt="2022-09-19T20:10:37.461" v="2934" actId="20577"/>
          <ac:spMkLst>
            <pc:docMk/>
            <pc:sldMk cId="1801932473" sldId="350"/>
            <ac:spMk id="2" creationId="{FB3C9B7F-D378-C021-BC15-6FF0B340FB3B}"/>
          </ac:spMkLst>
        </pc:spChg>
        <pc:picChg chg="del">
          <ac:chgData name="Juan Jose Pulido" userId="f938ff18168938a3" providerId="LiveId" clId="{5EE98544-2248-408B-9485-34578AC952E0}" dt="2022-09-19T20:11:37.554" v="2935" actId="478"/>
          <ac:picMkLst>
            <pc:docMk/>
            <pc:sldMk cId="1801932473" sldId="350"/>
            <ac:picMk id="9218" creationId="{C8BAE6FF-2EB5-1C2D-2FC8-2F3617782589}"/>
          </ac:picMkLst>
        </pc:picChg>
        <pc:picChg chg="add mod">
          <ac:chgData name="Juan Jose Pulido" userId="f938ff18168938a3" providerId="LiveId" clId="{5EE98544-2248-408B-9485-34578AC952E0}" dt="2022-09-19T20:12:09.445" v="2946" actId="1076"/>
          <ac:picMkLst>
            <pc:docMk/>
            <pc:sldMk cId="1801932473" sldId="350"/>
            <ac:picMk id="11266" creationId="{E1B42482-5590-5588-7391-2AFDF218F490}"/>
          </ac:picMkLst>
        </pc:picChg>
      </pc:sldChg>
      <pc:sldChg chg="addSp delSp modSp add mod delAnim modAnim">
        <pc:chgData name="Juan Jose Pulido" userId="f938ff18168938a3" providerId="LiveId" clId="{5EE98544-2248-408B-9485-34578AC952E0}" dt="2022-09-19T20:24:40.766" v="3278"/>
        <pc:sldMkLst>
          <pc:docMk/>
          <pc:sldMk cId="1513388736" sldId="351"/>
        </pc:sldMkLst>
        <pc:spChg chg="del mod">
          <ac:chgData name="Juan Jose Pulido" userId="f938ff18168938a3" providerId="LiveId" clId="{5EE98544-2248-408B-9485-34578AC952E0}" dt="2022-09-19T20:23:30.734" v="3240" actId="478"/>
          <ac:spMkLst>
            <pc:docMk/>
            <pc:sldMk cId="1513388736" sldId="351"/>
            <ac:spMk id="2" creationId="{FB3C9B7F-D378-C021-BC15-6FF0B340FB3B}"/>
          </ac:spMkLst>
        </pc:spChg>
        <pc:spChg chg="mod">
          <ac:chgData name="Juan Jose Pulido" userId="f938ff18168938a3" providerId="LiveId" clId="{5EE98544-2248-408B-9485-34578AC952E0}" dt="2022-09-19T20:23:27.998" v="3239" actId="20577"/>
          <ac:spMkLst>
            <pc:docMk/>
            <pc:sldMk cId="1513388736" sldId="351"/>
            <ac:spMk id="4099" creationId="{00000000-0000-0000-0000-000000000000}"/>
          </ac:spMkLst>
        </pc:spChg>
        <pc:picChg chg="add del mod">
          <ac:chgData name="Juan Jose Pulido" userId="f938ff18168938a3" providerId="LiveId" clId="{5EE98544-2248-408B-9485-34578AC952E0}" dt="2022-09-19T20:23:56.448" v="3245"/>
          <ac:picMkLst>
            <pc:docMk/>
            <pc:sldMk cId="1513388736" sldId="351"/>
            <ac:picMk id="3" creationId="{3B844B70-5ED0-0428-DC76-A2D50B076DCF}"/>
          </ac:picMkLst>
        </pc:picChg>
        <pc:picChg chg="del">
          <ac:chgData name="Juan Jose Pulido" userId="f938ff18168938a3" providerId="LiveId" clId="{5EE98544-2248-408B-9485-34578AC952E0}" dt="2022-09-19T20:21:26.503" v="3144" actId="478"/>
          <ac:picMkLst>
            <pc:docMk/>
            <pc:sldMk cId="1513388736" sldId="351"/>
            <ac:picMk id="11266" creationId="{E1B42482-5590-5588-7391-2AFDF218F490}"/>
          </ac:picMkLst>
        </pc:picChg>
        <pc:picChg chg="add mod">
          <ac:chgData name="Juan Jose Pulido" userId="f938ff18168938a3" providerId="LiveId" clId="{5EE98544-2248-408B-9485-34578AC952E0}" dt="2022-09-19T20:23:37.045" v="3243" actId="1038"/>
          <ac:picMkLst>
            <pc:docMk/>
            <pc:sldMk cId="1513388736" sldId="351"/>
            <ac:picMk id="13314" creationId="{7F7CB8EB-5E27-863B-51B6-49CFB5EEF236}"/>
          </ac:picMkLst>
        </pc:picChg>
      </pc:sldChg>
      <pc:sldChg chg="modSp add modAnim">
        <pc:chgData name="Juan Jose Pulido" userId="f938ff18168938a3" providerId="LiveId" clId="{5EE98544-2248-408B-9485-34578AC952E0}" dt="2022-09-19T21:30:14.685" v="4031"/>
        <pc:sldMkLst>
          <pc:docMk/>
          <pc:sldMk cId="1819446492" sldId="352"/>
        </pc:sldMkLst>
        <pc:spChg chg="mod">
          <ac:chgData name="Juan Jose Pulido" userId="f938ff18168938a3" providerId="LiveId" clId="{5EE98544-2248-408B-9485-34578AC952E0}" dt="2022-09-19T20:20:19.083" v="3103" actId="1035"/>
          <ac:spMkLst>
            <pc:docMk/>
            <pc:sldMk cId="1819446492" sldId="352"/>
            <ac:spMk id="4099" creationId="{00000000-0000-0000-0000-000000000000}"/>
          </ac:spMkLst>
        </pc:spChg>
      </pc:sldChg>
      <pc:sldChg chg="modSp add modAnim">
        <pc:chgData name="Juan Jose Pulido" userId="f938ff18168938a3" providerId="LiveId" clId="{5EE98544-2248-408B-9485-34578AC952E0}" dt="2022-09-19T21:30:20.465" v="4032"/>
        <pc:sldMkLst>
          <pc:docMk/>
          <pc:sldMk cId="175319982" sldId="353"/>
        </pc:sldMkLst>
        <pc:spChg chg="mod">
          <ac:chgData name="Juan Jose Pulido" userId="f938ff18168938a3" providerId="LiveId" clId="{5EE98544-2248-408B-9485-34578AC952E0}" dt="2022-09-19T20:20:11.427" v="3095" actId="1035"/>
          <ac:spMkLst>
            <pc:docMk/>
            <pc:sldMk cId="175319982" sldId="353"/>
            <ac:spMk id="4099" creationId="{00000000-0000-0000-0000-000000000000}"/>
          </ac:spMkLst>
        </pc:spChg>
      </pc:sldChg>
      <pc:sldChg chg="modSp add del">
        <pc:chgData name="Juan Jose Pulido" userId="f938ff18168938a3" providerId="LiveId" clId="{5EE98544-2248-408B-9485-34578AC952E0}" dt="2022-09-19T20:16:48.015" v="3000" actId="47"/>
        <pc:sldMkLst>
          <pc:docMk/>
          <pc:sldMk cId="280140491" sldId="353"/>
        </pc:sldMkLst>
        <pc:spChg chg="mod">
          <ac:chgData name="Juan Jose Pulido" userId="f938ff18168938a3" providerId="LiveId" clId="{5EE98544-2248-408B-9485-34578AC952E0}" dt="2022-09-19T20:16:29.113" v="2998" actId="6549"/>
          <ac:spMkLst>
            <pc:docMk/>
            <pc:sldMk cId="280140491" sldId="353"/>
            <ac:spMk id="4099" creationId="{00000000-0000-0000-0000-000000000000}"/>
          </ac:spMkLst>
        </pc:spChg>
      </pc:sldChg>
      <pc:sldChg chg="modSp add modAnim">
        <pc:chgData name="Juan Jose Pulido" userId="f938ff18168938a3" providerId="LiveId" clId="{5EE98544-2248-408B-9485-34578AC952E0}" dt="2022-09-19T21:30:27.106" v="4033"/>
        <pc:sldMkLst>
          <pc:docMk/>
          <pc:sldMk cId="1879174151" sldId="354"/>
        </pc:sldMkLst>
        <pc:spChg chg="mod">
          <ac:chgData name="Juan Jose Pulido" userId="f938ff18168938a3" providerId="LiveId" clId="{5EE98544-2248-408B-9485-34578AC952E0}" dt="2022-09-19T20:18:56.655" v="3075" actId="20577"/>
          <ac:spMkLst>
            <pc:docMk/>
            <pc:sldMk cId="1879174151" sldId="354"/>
            <ac:spMk id="4099" creationId="{00000000-0000-0000-0000-000000000000}"/>
          </ac:spMkLst>
        </pc:spChg>
      </pc:sldChg>
      <pc:sldChg chg="delSp modSp add del mod modAnim">
        <pc:chgData name="Juan Jose Pulido" userId="f938ff18168938a3" providerId="LiveId" clId="{5EE98544-2248-408B-9485-34578AC952E0}" dt="2022-09-19T20:55:17.536" v="3670" actId="47"/>
        <pc:sldMkLst>
          <pc:docMk/>
          <pc:sldMk cId="1963883562" sldId="355"/>
        </pc:sldMkLst>
        <pc:spChg chg="mod">
          <ac:chgData name="Juan Jose Pulido" userId="f938ff18168938a3" providerId="LiveId" clId="{5EE98544-2248-408B-9485-34578AC952E0}" dt="2022-09-19T20:24:18.028" v="3275" actId="20577"/>
          <ac:spMkLst>
            <pc:docMk/>
            <pc:sldMk cId="1963883562" sldId="355"/>
            <ac:spMk id="4099" creationId="{00000000-0000-0000-0000-000000000000}"/>
          </ac:spMkLst>
        </pc:spChg>
        <pc:picChg chg="del">
          <ac:chgData name="Juan Jose Pulido" userId="f938ff18168938a3" providerId="LiveId" clId="{5EE98544-2248-408B-9485-34578AC952E0}" dt="2022-09-19T20:24:58.098" v="3283" actId="478"/>
          <ac:picMkLst>
            <pc:docMk/>
            <pc:sldMk cId="1963883562" sldId="355"/>
            <ac:picMk id="9218" creationId="{C8BAE6FF-2EB5-1C2D-2FC8-2F3617782589}"/>
          </ac:picMkLst>
        </pc:picChg>
      </pc:sldChg>
      <pc:sldChg chg="addSp delSp modSp add mod ord modAnim">
        <pc:chgData name="Juan Jose Pulido" userId="f938ff18168938a3" providerId="LiveId" clId="{5EE98544-2248-408B-9485-34578AC952E0}" dt="2022-09-19T21:32:28.273" v="4035" actId="478"/>
        <pc:sldMkLst>
          <pc:docMk/>
          <pc:sldMk cId="3514718010" sldId="356"/>
        </pc:sldMkLst>
        <pc:spChg chg="mod">
          <ac:chgData name="Juan Jose Pulido" userId="f938ff18168938a3" providerId="LiveId" clId="{5EE98544-2248-408B-9485-34578AC952E0}" dt="2022-09-19T20:33:54.724" v="3390" actId="6549"/>
          <ac:spMkLst>
            <pc:docMk/>
            <pc:sldMk cId="3514718010" sldId="356"/>
            <ac:spMk id="2" creationId="{FB3C9B7F-D378-C021-BC15-6FF0B340FB3B}"/>
          </ac:spMkLst>
        </pc:spChg>
        <pc:spChg chg="mod">
          <ac:chgData name="Juan Jose Pulido" userId="f938ff18168938a3" providerId="LiveId" clId="{5EE98544-2248-408B-9485-34578AC952E0}" dt="2022-09-19T20:25:41.878" v="3313" actId="20577"/>
          <ac:spMkLst>
            <pc:docMk/>
            <pc:sldMk cId="3514718010" sldId="356"/>
            <ac:spMk id="4099" creationId="{00000000-0000-0000-0000-000000000000}"/>
          </ac:spMkLst>
        </pc:spChg>
        <pc:picChg chg="add del mod">
          <ac:chgData name="Juan Jose Pulido" userId="f938ff18168938a3" providerId="LiveId" clId="{5EE98544-2248-408B-9485-34578AC952E0}" dt="2022-09-19T21:32:27.352" v="4034" actId="478"/>
          <ac:picMkLst>
            <pc:docMk/>
            <pc:sldMk cId="3514718010" sldId="356"/>
            <ac:picMk id="3" creationId="{051F59FA-5472-8E98-1B92-65994F52EEBD}"/>
          </ac:picMkLst>
        </pc:picChg>
        <pc:picChg chg="add mod">
          <ac:chgData name="Juan Jose Pulido" userId="f938ff18168938a3" providerId="LiveId" clId="{5EE98544-2248-408B-9485-34578AC952E0}" dt="2022-09-19T20:32:10.450" v="3366" actId="1076"/>
          <ac:picMkLst>
            <pc:docMk/>
            <pc:sldMk cId="3514718010" sldId="356"/>
            <ac:picMk id="14338" creationId="{4A449712-CF33-0DED-E92A-DA3D0CEB0827}"/>
          </ac:picMkLst>
        </pc:picChg>
        <pc:picChg chg="add mod">
          <ac:chgData name="Juan Jose Pulido" userId="f938ff18168938a3" providerId="LiveId" clId="{5EE98544-2248-408B-9485-34578AC952E0}" dt="2022-09-19T20:32:32.977" v="3377" actId="1036"/>
          <ac:picMkLst>
            <pc:docMk/>
            <pc:sldMk cId="3514718010" sldId="356"/>
            <ac:picMk id="14340" creationId="{F13F5E55-E08C-AC82-4487-5974495078B5}"/>
          </ac:picMkLst>
        </pc:picChg>
        <pc:picChg chg="add mod">
          <ac:chgData name="Juan Jose Pulido" userId="f938ff18168938a3" providerId="LiveId" clId="{5EE98544-2248-408B-9485-34578AC952E0}" dt="2022-09-19T20:32:30.016" v="3372" actId="1076"/>
          <ac:picMkLst>
            <pc:docMk/>
            <pc:sldMk cId="3514718010" sldId="356"/>
            <ac:picMk id="14342" creationId="{EDA94504-831D-0A20-FFC9-F7C1BFB77F9C}"/>
          </ac:picMkLst>
        </pc:picChg>
        <pc:picChg chg="add del mod">
          <ac:chgData name="Juan Jose Pulido" userId="f938ff18168938a3" providerId="LiveId" clId="{5EE98544-2248-408B-9485-34578AC952E0}" dt="2022-09-19T21:32:28.273" v="4035" actId="478"/>
          <ac:picMkLst>
            <pc:docMk/>
            <pc:sldMk cId="3514718010" sldId="356"/>
            <ac:picMk id="14344" creationId="{18F0A600-8105-BEB9-13A6-AEEBB21B2982}"/>
          </ac:picMkLst>
        </pc:picChg>
      </pc:sldChg>
      <pc:sldChg chg="addSp delSp modSp add mod ord modAnim">
        <pc:chgData name="Juan Jose Pulido" userId="f938ff18168938a3" providerId="LiveId" clId="{5EE98544-2248-408B-9485-34578AC952E0}" dt="2022-09-19T21:33:34.899" v="4039"/>
        <pc:sldMkLst>
          <pc:docMk/>
          <pc:sldMk cId="4179465231" sldId="357"/>
        </pc:sldMkLst>
        <pc:spChg chg="mod">
          <ac:chgData name="Juan Jose Pulido" userId="f938ff18168938a3" providerId="LiveId" clId="{5EE98544-2248-408B-9485-34578AC952E0}" dt="2022-09-19T20:48:58.271" v="3589" actId="6549"/>
          <ac:spMkLst>
            <pc:docMk/>
            <pc:sldMk cId="4179465231" sldId="357"/>
            <ac:spMk id="2" creationId="{FB3C9B7F-D378-C021-BC15-6FF0B340FB3B}"/>
          </ac:spMkLst>
        </pc:spChg>
        <pc:spChg chg="mod">
          <ac:chgData name="Juan Jose Pulido" userId="f938ff18168938a3" providerId="LiveId" clId="{5EE98544-2248-408B-9485-34578AC952E0}" dt="2022-09-19T20:45:30.033" v="3525" actId="20577"/>
          <ac:spMkLst>
            <pc:docMk/>
            <pc:sldMk cId="4179465231" sldId="357"/>
            <ac:spMk id="4099" creationId="{00000000-0000-0000-0000-000000000000}"/>
          </ac:spMkLst>
        </pc:spChg>
        <pc:picChg chg="del">
          <ac:chgData name="Juan Jose Pulido" userId="f938ff18168938a3" providerId="LiveId" clId="{5EE98544-2248-408B-9485-34578AC952E0}" dt="2022-09-19T20:39:03.816" v="3497" actId="478"/>
          <ac:picMkLst>
            <pc:docMk/>
            <pc:sldMk cId="4179465231" sldId="357"/>
            <ac:picMk id="3" creationId="{051F59FA-5472-8E98-1B92-65994F52EEBD}"/>
          </ac:picMkLst>
        </pc:picChg>
        <pc:picChg chg="del">
          <ac:chgData name="Juan Jose Pulido" userId="f938ff18168938a3" providerId="LiveId" clId="{5EE98544-2248-408B-9485-34578AC952E0}" dt="2022-09-19T20:39:03.193" v="3496" actId="478"/>
          <ac:picMkLst>
            <pc:docMk/>
            <pc:sldMk cId="4179465231" sldId="357"/>
            <ac:picMk id="14338" creationId="{4A449712-CF33-0DED-E92A-DA3D0CEB0827}"/>
          </ac:picMkLst>
        </pc:picChg>
        <pc:picChg chg="del">
          <ac:chgData name="Juan Jose Pulido" userId="f938ff18168938a3" providerId="LiveId" clId="{5EE98544-2248-408B-9485-34578AC952E0}" dt="2022-09-19T20:39:05.738" v="3500" actId="478"/>
          <ac:picMkLst>
            <pc:docMk/>
            <pc:sldMk cId="4179465231" sldId="357"/>
            <ac:picMk id="14340" creationId="{F13F5E55-E08C-AC82-4487-5974495078B5}"/>
          </ac:picMkLst>
        </pc:picChg>
        <pc:picChg chg="del">
          <ac:chgData name="Juan Jose Pulido" userId="f938ff18168938a3" providerId="LiveId" clId="{5EE98544-2248-408B-9485-34578AC952E0}" dt="2022-09-19T20:39:04.424" v="3498" actId="478"/>
          <ac:picMkLst>
            <pc:docMk/>
            <pc:sldMk cId="4179465231" sldId="357"/>
            <ac:picMk id="14342" creationId="{EDA94504-831D-0A20-FFC9-F7C1BFB77F9C}"/>
          </ac:picMkLst>
        </pc:picChg>
        <pc:picChg chg="del">
          <ac:chgData name="Juan Jose Pulido" userId="f938ff18168938a3" providerId="LiveId" clId="{5EE98544-2248-408B-9485-34578AC952E0}" dt="2022-09-19T20:39:05.065" v="3499" actId="478"/>
          <ac:picMkLst>
            <pc:docMk/>
            <pc:sldMk cId="4179465231" sldId="357"/>
            <ac:picMk id="14344" creationId="{18F0A600-8105-BEB9-13A6-AEEBB21B2982}"/>
          </ac:picMkLst>
        </pc:picChg>
        <pc:picChg chg="add del mod">
          <ac:chgData name="Juan Jose Pulido" userId="f938ff18168938a3" providerId="LiveId" clId="{5EE98544-2248-408B-9485-34578AC952E0}" dt="2022-09-19T20:47:41.274" v="3564" actId="478"/>
          <ac:picMkLst>
            <pc:docMk/>
            <pc:sldMk cId="4179465231" sldId="357"/>
            <ac:picMk id="17410" creationId="{1DD4F74F-8F01-3791-B228-057872DC761D}"/>
          </ac:picMkLst>
        </pc:picChg>
        <pc:picChg chg="add del mod">
          <ac:chgData name="Juan Jose Pulido" userId="f938ff18168938a3" providerId="LiveId" clId="{5EE98544-2248-408B-9485-34578AC952E0}" dt="2022-09-19T20:47:41.898" v="3565" actId="478"/>
          <ac:picMkLst>
            <pc:docMk/>
            <pc:sldMk cId="4179465231" sldId="357"/>
            <ac:picMk id="17412" creationId="{DAD968C5-A1F6-52B7-04D4-6C7B17213387}"/>
          </ac:picMkLst>
        </pc:picChg>
        <pc:picChg chg="add del mod">
          <ac:chgData name="Juan Jose Pulido" userId="f938ff18168938a3" providerId="LiveId" clId="{5EE98544-2248-408B-9485-34578AC952E0}" dt="2022-09-19T20:47:42.851" v="3566" actId="478"/>
          <ac:picMkLst>
            <pc:docMk/>
            <pc:sldMk cId="4179465231" sldId="357"/>
            <ac:picMk id="17414" creationId="{A0EE9E9B-E2A7-AD63-B6CA-9F1F53EEB6DB}"/>
          </ac:picMkLst>
        </pc:picChg>
        <pc:picChg chg="add mod">
          <ac:chgData name="Juan Jose Pulido" userId="f938ff18168938a3" providerId="LiveId" clId="{5EE98544-2248-408B-9485-34578AC952E0}" dt="2022-09-19T20:48:45.706" v="3587" actId="1076"/>
          <ac:picMkLst>
            <pc:docMk/>
            <pc:sldMk cId="4179465231" sldId="357"/>
            <ac:picMk id="17416" creationId="{EE656134-57A2-78F8-9BD6-7019461072A8}"/>
          </ac:picMkLst>
        </pc:picChg>
        <pc:picChg chg="add mod">
          <ac:chgData name="Juan Jose Pulido" userId="f938ff18168938a3" providerId="LiveId" clId="{5EE98544-2248-408B-9485-34578AC952E0}" dt="2022-09-19T20:48:43.771" v="3586" actId="1076"/>
          <ac:picMkLst>
            <pc:docMk/>
            <pc:sldMk cId="4179465231" sldId="357"/>
            <ac:picMk id="17418" creationId="{8542787F-9B67-7762-8ACF-619FF41BD8D0}"/>
          </ac:picMkLst>
        </pc:picChg>
        <pc:picChg chg="add mod">
          <ac:chgData name="Juan Jose Pulido" userId="f938ff18168938a3" providerId="LiveId" clId="{5EE98544-2248-408B-9485-34578AC952E0}" dt="2022-09-19T20:48:38.551" v="3584" actId="1076"/>
          <ac:picMkLst>
            <pc:docMk/>
            <pc:sldMk cId="4179465231" sldId="357"/>
            <ac:picMk id="17420" creationId="{BD67AF86-6C6F-59C4-4707-C0CD04377CBF}"/>
          </ac:picMkLst>
        </pc:picChg>
      </pc:sldChg>
      <pc:sldChg chg="delSp modSp add modAnim">
        <pc:chgData name="Juan Jose Pulido" userId="f938ff18168938a3" providerId="LiveId" clId="{5EE98544-2248-408B-9485-34578AC952E0}" dt="2022-09-19T21:32:41.307" v="4038" actId="20577"/>
        <pc:sldMkLst>
          <pc:docMk/>
          <pc:sldMk cId="611151482" sldId="358"/>
        </pc:sldMkLst>
        <pc:spChg chg="mod">
          <ac:chgData name="Juan Jose Pulido" userId="f938ff18168938a3" providerId="LiveId" clId="{5EE98544-2248-408B-9485-34578AC952E0}" dt="2022-09-19T21:32:41.307" v="4038" actId="20577"/>
          <ac:spMkLst>
            <pc:docMk/>
            <pc:sldMk cId="611151482" sldId="358"/>
            <ac:spMk id="2" creationId="{FB3C9B7F-D378-C021-BC15-6FF0B340FB3B}"/>
          </ac:spMkLst>
        </pc:spChg>
        <pc:picChg chg="mod">
          <ac:chgData name="Juan Jose Pulido" userId="f938ff18168938a3" providerId="LiveId" clId="{5EE98544-2248-408B-9485-34578AC952E0}" dt="2022-09-19T20:34:17.836" v="3398" actId="1076"/>
          <ac:picMkLst>
            <pc:docMk/>
            <pc:sldMk cId="611151482" sldId="358"/>
            <ac:picMk id="3" creationId="{051F59FA-5472-8E98-1B92-65994F52EEBD}"/>
          </ac:picMkLst>
        </pc:picChg>
        <pc:picChg chg="del">
          <ac:chgData name="Juan Jose Pulido" userId="f938ff18168938a3" providerId="LiveId" clId="{5EE98544-2248-408B-9485-34578AC952E0}" dt="2022-09-19T20:34:08.397" v="3394" actId="478"/>
          <ac:picMkLst>
            <pc:docMk/>
            <pc:sldMk cId="611151482" sldId="358"/>
            <ac:picMk id="14338" creationId="{4A449712-CF33-0DED-E92A-DA3D0CEB0827}"/>
          </ac:picMkLst>
        </pc:picChg>
        <pc:picChg chg="del">
          <ac:chgData name="Juan Jose Pulido" userId="f938ff18168938a3" providerId="LiveId" clId="{5EE98544-2248-408B-9485-34578AC952E0}" dt="2022-09-19T20:34:07.209" v="3393" actId="478"/>
          <ac:picMkLst>
            <pc:docMk/>
            <pc:sldMk cId="611151482" sldId="358"/>
            <ac:picMk id="14340" creationId="{F13F5E55-E08C-AC82-4487-5974495078B5}"/>
          </ac:picMkLst>
        </pc:picChg>
        <pc:picChg chg="del">
          <ac:chgData name="Juan Jose Pulido" userId="f938ff18168938a3" providerId="LiveId" clId="{5EE98544-2248-408B-9485-34578AC952E0}" dt="2022-09-19T20:34:09.412" v="3395" actId="478"/>
          <ac:picMkLst>
            <pc:docMk/>
            <pc:sldMk cId="611151482" sldId="358"/>
            <ac:picMk id="14342" creationId="{EDA94504-831D-0A20-FFC9-F7C1BFB77F9C}"/>
          </ac:picMkLst>
        </pc:picChg>
        <pc:picChg chg="mod">
          <ac:chgData name="Juan Jose Pulido" userId="f938ff18168938a3" providerId="LiveId" clId="{5EE98544-2248-408B-9485-34578AC952E0}" dt="2022-09-19T20:34:24.320" v="3401" actId="1076"/>
          <ac:picMkLst>
            <pc:docMk/>
            <pc:sldMk cId="611151482" sldId="358"/>
            <ac:picMk id="14344" creationId="{18F0A600-8105-BEB9-13A6-AEEBB21B2982}"/>
          </ac:picMkLst>
        </pc:picChg>
      </pc:sldChg>
      <pc:sldChg chg="delSp modSp add mod modAnim">
        <pc:chgData name="Juan Jose Pulido" userId="f938ff18168938a3" providerId="LiveId" clId="{5EE98544-2248-408B-9485-34578AC952E0}" dt="2022-09-19T20:47:36.265" v="3563" actId="478"/>
        <pc:sldMkLst>
          <pc:docMk/>
          <pc:sldMk cId="2737088829" sldId="359"/>
        </pc:sldMkLst>
        <pc:spChg chg="mod">
          <ac:chgData name="Juan Jose Pulido" userId="f938ff18168938a3" providerId="LiveId" clId="{5EE98544-2248-408B-9485-34578AC952E0}" dt="2022-09-19T20:45:58.511" v="3534" actId="14100"/>
          <ac:spMkLst>
            <pc:docMk/>
            <pc:sldMk cId="2737088829" sldId="359"/>
            <ac:spMk id="2" creationId="{FB3C9B7F-D378-C021-BC15-6FF0B340FB3B}"/>
          </ac:spMkLst>
        </pc:spChg>
        <pc:picChg chg="mod">
          <ac:chgData name="Juan Jose Pulido" userId="f938ff18168938a3" providerId="LiveId" clId="{5EE98544-2248-408B-9485-34578AC952E0}" dt="2022-09-19T20:46:03.724" v="3537" actId="1076"/>
          <ac:picMkLst>
            <pc:docMk/>
            <pc:sldMk cId="2737088829" sldId="359"/>
            <ac:picMk id="17410" creationId="{1DD4F74F-8F01-3791-B228-057872DC761D}"/>
          </ac:picMkLst>
        </pc:picChg>
        <pc:picChg chg="mod">
          <ac:chgData name="Juan Jose Pulido" userId="f938ff18168938a3" providerId="LiveId" clId="{5EE98544-2248-408B-9485-34578AC952E0}" dt="2022-09-19T20:46:09.521" v="3540" actId="1076"/>
          <ac:picMkLst>
            <pc:docMk/>
            <pc:sldMk cId="2737088829" sldId="359"/>
            <ac:picMk id="17412" creationId="{DAD968C5-A1F6-52B7-04D4-6C7B17213387}"/>
          </ac:picMkLst>
        </pc:picChg>
        <pc:picChg chg="mod">
          <ac:chgData name="Juan Jose Pulido" userId="f938ff18168938a3" providerId="LiveId" clId="{5EE98544-2248-408B-9485-34578AC952E0}" dt="2022-09-19T20:46:15.285" v="3543" actId="1076"/>
          <ac:picMkLst>
            <pc:docMk/>
            <pc:sldMk cId="2737088829" sldId="359"/>
            <ac:picMk id="17414" creationId="{A0EE9E9B-E2A7-AD63-B6CA-9F1F53EEB6DB}"/>
          </ac:picMkLst>
        </pc:picChg>
        <pc:picChg chg="del">
          <ac:chgData name="Juan Jose Pulido" userId="f938ff18168938a3" providerId="LiveId" clId="{5EE98544-2248-408B-9485-34578AC952E0}" dt="2022-09-19T20:47:35.594" v="3562" actId="478"/>
          <ac:picMkLst>
            <pc:docMk/>
            <pc:sldMk cId="2737088829" sldId="359"/>
            <ac:picMk id="17416" creationId="{EE656134-57A2-78F8-9BD6-7019461072A8}"/>
          </ac:picMkLst>
        </pc:picChg>
        <pc:picChg chg="del">
          <ac:chgData name="Juan Jose Pulido" userId="f938ff18168938a3" providerId="LiveId" clId="{5EE98544-2248-408B-9485-34578AC952E0}" dt="2022-09-19T20:47:34.954" v="3561" actId="478"/>
          <ac:picMkLst>
            <pc:docMk/>
            <pc:sldMk cId="2737088829" sldId="359"/>
            <ac:picMk id="17418" creationId="{8542787F-9B67-7762-8ACF-619FF41BD8D0}"/>
          </ac:picMkLst>
        </pc:picChg>
        <pc:picChg chg="del">
          <ac:chgData name="Juan Jose Pulido" userId="f938ff18168938a3" providerId="LiveId" clId="{5EE98544-2248-408B-9485-34578AC952E0}" dt="2022-09-19T20:47:36.265" v="3563" actId="478"/>
          <ac:picMkLst>
            <pc:docMk/>
            <pc:sldMk cId="2737088829" sldId="359"/>
            <ac:picMk id="17420" creationId="{BD67AF86-6C6F-59C4-4707-C0CD04377CBF}"/>
          </ac:picMkLst>
        </pc:picChg>
      </pc:sldChg>
      <pc:sldChg chg="addSp delSp modSp add mod modAnim">
        <pc:chgData name="Juan Jose Pulido" userId="f938ff18168938a3" providerId="LiveId" clId="{5EE98544-2248-408B-9485-34578AC952E0}" dt="2022-09-19T21:34:19.086" v="4040"/>
        <pc:sldMkLst>
          <pc:docMk/>
          <pc:sldMk cId="198935326" sldId="360"/>
        </pc:sldMkLst>
        <pc:spChg chg="mod">
          <ac:chgData name="Juan Jose Pulido" userId="f938ff18168938a3" providerId="LiveId" clId="{5EE98544-2248-408B-9485-34578AC952E0}" dt="2022-09-19T20:53:32.659" v="3653" actId="6549"/>
          <ac:spMkLst>
            <pc:docMk/>
            <pc:sldMk cId="198935326" sldId="360"/>
            <ac:spMk id="2" creationId="{FB3C9B7F-D378-C021-BC15-6FF0B340FB3B}"/>
          </ac:spMkLst>
        </pc:spChg>
        <pc:picChg chg="del">
          <ac:chgData name="Juan Jose Pulido" userId="f938ff18168938a3" providerId="LiveId" clId="{5EE98544-2248-408B-9485-34578AC952E0}" dt="2022-09-19T20:49:54.377" v="3598" actId="478"/>
          <ac:picMkLst>
            <pc:docMk/>
            <pc:sldMk cId="198935326" sldId="360"/>
            <ac:picMk id="17416" creationId="{EE656134-57A2-78F8-9BD6-7019461072A8}"/>
          </ac:picMkLst>
        </pc:picChg>
        <pc:picChg chg="del">
          <ac:chgData name="Juan Jose Pulido" userId="f938ff18168938a3" providerId="LiveId" clId="{5EE98544-2248-408B-9485-34578AC952E0}" dt="2022-09-19T20:49:55.174" v="3599" actId="478"/>
          <ac:picMkLst>
            <pc:docMk/>
            <pc:sldMk cId="198935326" sldId="360"/>
            <ac:picMk id="17418" creationId="{8542787F-9B67-7762-8ACF-619FF41BD8D0}"/>
          </ac:picMkLst>
        </pc:picChg>
        <pc:picChg chg="del">
          <ac:chgData name="Juan Jose Pulido" userId="f938ff18168938a3" providerId="LiveId" clId="{5EE98544-2248-408B-9485-34578AC952E0}" dt="2022-09-19T20:49:55.877" v="3600" actId="478"/>
          <ac:picMkLst>
            <pc:docMk/>
            <pc:sldMk cId="198935326" sldId="360"/>
            <ac:picMk id="17420" creationId="{BD67AF86-6C6F-59C4-4707-C0CD04377CBF}"/>
          </ac:picMkLst>
        </pc:picChg>
        <pc:picChg chg="add mod">
          <ac:chgData name="Juan Jose Pulido" userId="f938ff18168938a3" providerId="LiveId" clId="{5EE98544-2248-408B-9485-34578AC952E0}" dt="2022-09-19T20:53:39.908" v="3656" actId="1076"/>
          <ac:picMkLst>
            <pc:docMk/>
            <pc:sldMk cId="198935326" sldId="360"/>
            <ac:picMk id="18434" creationId="{17A10903-0F29-48D7-F314-EF637BC0FD6A}"/>
          </ac:picMkLst>
        </pc:picChg>
        <pc:picChg chg="add mod">
          <ac:chgData name="Juan Jose Pulido" userId="f938ff18168938a3" providerId="LiveId" clId="{5EE98544-2248-408B-9485-34578AC952E0}" dt="2022-09-19T20:53:42.002" v="3657" actId="1076"/>
          <ac:picMkLst>
            <pc:docMk/>
            <pc:sldMk cId="198935326" sldId="360"/>
            <ac:picMk id="18436" creationId="{905DB571-037C-5EC7-67B0-41116177BFF0}"/>
          </ac:picMkLst>
        </pc:picChg>
        <pc:picChg chg="add mod">
          <ac:chgData name="Juan Jose Pulido" userId="f938ff18168938a3" providerId="LiveId" clId="{5EE98544-2248-408B-9485-34578AC952E0}" dt="2022-09-19T20:53:43.534" v="3658" actId="1076"/>
          <ac:picMkLst>
            <pc:docMk/>
            <pc:sldMk cId="198935326" sldId="360"/>
            <ac:picMk id="18438" creationId="{9DBF0DCE-D4FB-2F70-FED4-EE419099972C}"/>
          </ac:picMkLst>
        </pc:picChg>
        <pc:picChg chg="add del">
          <ac:chgData name="Juan Jose Pulido" userId="f938ff18168938a3" providerId="LiveId" clId="{5EE98544-2248-408B-9485-34578AC952E0}" dt="2022-09-19T20:55:00.287" v="3669"/>
          <ac:picMkLst>
            <pc:docMk/>
            <pc:sldMk cId="198935326" sldId="360"/>
            <ac:picMk id="18440" creationId="{3BCB0EB2-403F-0E3F-254E-0896BC3E172C}"/>
          </ac:picMkLst>
        </pc:picChg>
      </pc:sldChg>
      <pc:sldChg chg="addSp delSp modSp add mod modAnim">
        <pc:chgData name="Juan Jose Pulido" userId="f938ff18168938a3" providerId="LiveId" clId="{5EE98544-2248-408B-9485-34578AC952E0}" dt="2022-09-19T21:01:17.275" v="3796"/>
        <pc:sldMkLst>
          <pc:docMk/>
          <pc:sldMk cId="3077593348" sldId="361"/>
        </pc:sldMkLst>
        <pc:spChg chg="mod">
          <ac:chgData name="Juan Jose Pulido" userId="f938ff18168938a3" providerId="LiveId" clId="{5EE98544-2248-408B-9485-34578AC952E0}" dt="2022-09-19T21:00:35.502" v="3786" actId="6549"/>
          <ac:spMkLst>
            <pc:docMk/>
            <pc:sldMk cId="3077593348" sldId="361"/>
            <ac:spMk id="2" creationId="{FB3C9B7F-D378-C021-BC15-6FF0B340FB3B}"/>
          </ac:spMkLst>
        </pc:spChg>
        <pc:spChg chg="mod">
          <ac:chgData name="Juan Jose Pulido" userId="f938ff18168938a3" providerId="LiveId" clId="{5EE98544-2248-408B-9485-34578AC952E0}" dt="2022-09-19T20:55:47.241" v="3713" actId="20577"/>
          <ac:spMkLst>
            <pc:docMk/>
            <pc:sldMk cId="3077593348" sldId="361"/>
            <ac:spMk id="4099" creationId="{00000000-0000-0000-0000-000000000000}"/>
          </ac:spMkLst>
        </pc:spChg>
        <pc:picChg chg="del">
          <ac:chgData name="Juan Jose Pulido" userId="f938ff18168938a3" providerId="LiveId" clId="{5EE98544-2248-408B-9485-34578AC952E0}" dt="2022-09-19T20:56:22.508" v="3723" actId="478"/>
          <ac:picMkLst>
            <pc:docMk/>
            <pc:sldMk cId="3077593348" sldId="361"/>
            <ac:picMk id="17410" creationId="{1DD4F74F-8F01-3791-B228-057872DC761D}"/>
          </ac:picMkLst>
        </pc:picChg>
        <pc:picChg chg="del">
          <ac:chgData name="Juan Jose Pulido" userId="f938ff18168938a3" providerId="LiveId" clId="{5EE98544-2248-408B-9485-34578AC952E0}" dt="2022-09-19T20:56:23.304" v="3724" actId="478"/>
          <ac:picMkLst>
            <pc:docMk/>
            <pc:sldMk cId="3077593348" sldId="361"/>
            <ac:picMk id="17412" creationId="{DAD968C5-A1F6-52B7-04D4-6C7B17213387}"/>
          </ac:picMkLst>
        </pc:picChg>
        <pc:picChg chg="del">
          <ac:chgData name="Juan Jose Pulido" userId="f938ff18168938a3" providerId="LiveId" clId="{5EE98544-2248-408B-9485-34578AC952E0}" dt="2022-09-19T20:56:24.101" v="3725" actId="478"/>
          <ac:picMkLst>
            <pc:docMk/>
            <pc:sldMk cId="3077593348" sldId="361"/>
            <ac:picMk id="17414" creationId="{A0EE9E9B-E2A7-AD63-B6CA-9F1F53EEB6DB}"/>
          </ac:picMkLst>
        </pc:picChg>
        <pc:picChg chg="add mod">
          <ac:chgData name="Juan Jose Pulido" userId="f938ff18168938a3" providerId="LiveId" clId="{5EE98544-2248-408B-9485-34578AC952E0}" dt="2022-09-19T21:00:52.784" v="3792" actId="1076"/>
          <ac:picMkLst>
            <pc:docMk/>
            <pc:sldMk cId="3077593348" sldId="361"/>
            <ac:picMk id="20482" creationId="{E4430CA3-CA24-478F-E738-257BB0171BC0}"/>
          </ac:picMkLst>
        </pc:picChg>
        <pc:picChg chg="add mod">
          <ac:chgData name="Juan Jose Pulido" userId="f938ff18168938a3" providerId="LiveId" clId="{5EE98544-2248-408B-9485-34578AC952E0}" dt="2022-09-19T21:00:52.784" v="3792" actId="1076"/>
          <ac:picMkLst>
            <pc:docMk/>
            <pc:sldMk cId="3077593348" sldId="361"/>
            <ac:picMk id="20484" creationId="{ABF928C4-EDB5-D3DA-72F0-5341B6D3DFA6}"/>
          </ac:picMkLst>
        </pc:picChg>
        <pc:picChg chg="add del mod">
          <ac:chgData name="Juan Jose Pulido" userId="f938ff18168938a3" providerId="LiveId" clId="{5EE98544-2248-408B-9485-34578AC952E0}" dt="2022-09-19T20:59:34.276" v="3761" actId="478"/>
          <ac:picMkLst>
            <pc:docMk/>
            <pc:sldMk cId="3077593348" sldId="361"/>
            <ac:picMk id="20486" creationId="{9D3BA0BC-17A2-3183-78D4-3A98ABFD8C9C}"/>
          </ac:picMkLst>
        </pc:picChg>
        <pc:picChg chg="add mod">
          <ac:chgData name="Juan Jose Pulido" userId="f938ff18168938a3" providerId="LiveId" clId="{5EE98544-2248-408B-9485-34578AC952E0}" dt="2022-09-19T21:00:47.927" v="3790" actId="1076"/>
          <ac:picMkLst>
            <pc:docMk/>
            <pc:sldMk cId="3077593348" sldId="361"/>
            <ac:picMk id="20488" creationId="{D7A5B3F1-81C6-CC88-145D-26D7BBE53BA8}"/>
          </ac:picMkLst>
        </pc:picChg>
      </pc:sldChg>
      <pc:sldChg chg="addSp delSp modSp add modAnim">
        <pc:chgData name="Juan Jose Pulido" userId="f938ff18168938a3" providerId="LiveId" clId="{5EE98544-2248-408B-9485-34578AC952E0}" dt="2022-09-19T21:05:58.282" v="3828"/>
        <pc:sldMkLst>
          <pc:docMk/>
          <pc:sldMk cId="3987121375" sldId="362"/>
        </pc:sldMkLst>
        <pc:spChg chg="mod">
          <ac:chgData name="Juan Jose Pulido" userId="f938ff18168938a3" providerId="LiveId" clId="{5EE98544-2248-408B-9485-34578AC952E0}" dt="2022-09-19T21:01:33.097" v="3799" actId="6549"/>
          <ac:spMkLst>
            <pc:docMk/>
            <pc:sldMk cId="3987121375" sldId="362"/>
            <ac:spMk id="2" creationId="{FB3C9B7F-D378-C021-BC15-6FF0B340FB3B}"/>
          </ac:spMkLst>
        </pc:spChg>
        <pc:spChg chg="mod">
          <ac:chgData name="Juan Jose Pulido" userId="f938ff18168938a3" providerId="LiveId" clId="{5EE98544-2248-408B-9485-34578AC952E0}" dt="2022-09-19T21:05:38.732" v="3821" actId="6549"/>
          <ac:spMkLst>
            <pc:docMk/>
            <pc:sldMk cId="3987121375" sldId="362"/>
            <ac:spMk id="4099" creationId="{00000000-0000-0000-0000-000000000000}"/>
          </ac:spMkLst>
        </pc:spChg>
        <pc:picChg chg="del">
          <ac:chgData name="Juan Jose Pulido" userId="f938ff18168938a3" providerId="LiveId" clId="{5EE98544-2248-408B-9485-34578AC952E0}" dt="2022-09-19T21:01:28.204" v="3797" actId="478"/>
          <ac:picMkLst>
            <pc:docMk/>
            <pc:sldMk cId="3987121375" sldId="362"/>
            <ac:picMk id="20482" creationId="{E4430CA3-CA24-478F-E738-257BB0171BC0}"/>
          </ac:picMkLst>
        </pc:picChg>
        <pc:picChg chg="del">
          <ac:chgData name="Juan Jose Pulido" userId="f938ff18168938a3" providerId="LiveId" clId="{5EE98544-2248-408B-9485-34578AC952E0}" dt="2022-09-19T21:01:28.204" v="3797" actId="478"/>
          <ac:picMkLst>
            <pc:docMk/>
            <pc:sldMk cId="3987121375" sldId="362"/>
            <ac:picMk id="20484" creationId="{ABF928C4-EDB5-D3DA-72F0-5341B6D3DFA6}"/>
          </ac:picMkLst>
        </pc:picChg>
        <pc:picChg chg="del">
          <ac:chgData name="Juan Jose Pulido" userId="f938ff18168938a3" providerId="LiveId" clId="{5EE98544-2248-408B-9485-34578AC952E0}" dt="2022-09-19T21:01:28.204" v="3797" actId="478"/>
          <ac:picMkLst>
            <pc:docMk/>
            <pc:sldMk cId="3987121375" sldId="362"/>
            <ac:picMk id="20488" creationId="{D7A5B3F1-81C6-CC88-145D-26D7BBE53BA8}"/>
          </ac:picMkLst>
        </pc:picChg>
        <pc:picChg chg="add mod">
          <ac:chgData name="Juan Jose Pulido" userId="f938ff18168938a3" providerId="LiveId" clId="{5EE98544-2248-408B-9485-34578AC952E0}" dt="2022-09-19T21:05:24.527" v="3816" actId="1076"/>
          <ac:picMkLst>
            <pc:docMk/>
            <pc:sldMk cId="3987121375" sldId="362"/>
            <ac:picMk id="21506" creationId="{E9618749-EC38-284C-DA2C-3D700BD38986}"/>
          </ac:picMkLst>
        </pc:picChg>
        <pc:picChg chg="add mod">
          <ac:chgData name="Juan Jose Pulido" userId="f938ff18168938a3" providerId="LiveId" clId="{5EE98544-2248-408B-9485-34578AC952E0}" dt="2022-09-19T21:05:26.965" v="3817" actId="1076"/>
          <ac:picMkLst>
            <pc:docMk/>
            <pc:sldMk cId="3987121375" sldId="362"/>
            <ac:picMk id="21508" creationId="{874E6B1B-4613-4A81-03E7-1C0EEE82F87E}"/>
          </ac:picMkLst>
        </pc:picChg>
        <pc:picChg chg="add mod">
          <ac:chgData name="Juan Jose Pulido" userId="f938ff18168938a3" providerId="LiveId" clId="{5EE98544-2248-408B-9485-34578AC952E0}" dt="2022-09-19T21:05:32.436" v="3820" actId="1076"/>
          <ac:picMkLst>
            <pc:docMk/>
            <pc:sldMk cId="3987121375" sldId="362"/>
            <ac:picMk id="21510" creationId="{AED06A43-E208-C72C-33D2-DA98CF268BAE}"/>
          </ac:picMkLst>
        </pc:picChg>
      </pc:sldChg>
      <pc:sldChg chg="addSp delSp modSp add mod modAnim">
        <pc:chgData name="Juan Jose Pulido" userId="f938ff18168938a3" providerId="LiveId" clId="{5EE98544-2248-408B-9485-34578AC952E0}" dt="2022-09-19T21:36:06.628" v="4045"/>
        <pc:sldMkLst>
          <pc:docMk/>
          <pc:sldMk cId="3026053143" sldId="363"/>
        </pc:sldMkLst>
        <pc:spChg chg="mod">
          <ac:chgData name="Juan Jose Pulido" userId="f938ff18168938a3" providerId="LiveId" clId="{5EE98544-2248-408B-9485-34578AC952E0}" dt="2022-09-19T21:09:48.566" v="3898" actId="1036"/>
          <ac:spMkLst>
            <pc:docMk/>
            <pc:sldMk cId="3026053143" sldId="363"/>
            <ac:spMk id="2" creationId="{FB3C9B7F-D378-C021-BC15-6FF0B340FB3B}"/>
          </ac:spMkLst>
        </pc:spChg>
        <pc:spChg chg="mod">
          <ac:chgData name="Juan Jose Pulido" userId="f938ff18168938a3" providerId="LiveId" clId="{5EE98544-2248-408B-9485-34578AC952E0}" dt="2022-09-19T21:06:48.001" v="3861" actId="20577"/>
          <ac:spMkLst>
            <pc:docMk/>
            <pc:sldMk cId="3026053143" sldId="363"/>
            <ac:spMk id="4099" creationId="{00000000-0000-0000-0000-000000000000}"/>
          </ac:spMkLst>
        </pc:spChg>
        <pc:picChg chg="del mod">
          <ac:chgData name="Juan Jose Pulido" userId="f938ff18168938a3" providerId="LiveId" clId="{5EE98544-2248-408B-9485-34578AC952E0}" dt="2022-09-19T21:06:55.253" v="3863" actId="478"/>
          <ac:picMkLst>
            <pc:docMk/>
            <pc:sldMk cId="3026053143" sldId="363"/>
            <ac:picMk id="21506" creationId="{E9618749-EC38-284C-DA2C-3D700BD38986}"/>
          </ac:picMkLst>
        </pc:picChg>
        <pc:picChg chg="del mod">
          <ac:chgData name="Juan Jose Pulido" userId="f938ff18168938a3" providerId="LiveId" clId="{5EE98544-2248-408B-9485-34578AC952E0}" dt="2022-09-19T21:06:55.253" v="3863" actId="478"/>
          <ac:picMkLst>
            <pc:docMk/>
            <pc:sldMk cId="3026053143" sldId="363"/>
            <ac:picMk id="21508" creationId="{874E6B1B-4613-4A81-03E7-1C0EEE82F87E}"/>
          </ac:picMkLst>
        </pc:picChg>
        <pc:picChg chg="del mod">
          <ac:chgData name="Juan Jose Pulido" userId="f938ff18168938a3" providerId="LiveId" clId="{5EE98544-2248-408B-9485-34578AC952E0}" dt="2022-09-19T21:06:55.253" v="3863" actId="478"/>
          <ac:picMkLst>
            <pc:docMk/>
            <pc:sldMk cId="3026053143" sldId="363"/>
            <ac:picMk id="21510" creationId="{AED06A43-E208-C72C-33D2-DA98CF268BAE}"/>
          </ac:picMkLst>
        </pc:picChg>
        <pc:picChg chg="add mod">
          <ac:chgData name="Juan Jose Pulido" userId="f938ff18168938a3" providerId="LiveId" clId="{5EE98544-2248-408B-9485-34578AC952E0}" dt="2022-09-19T21:08:57.937" v="3869" actId="1076"/>
          <ac:picMkLst>
            <pc:docMk/>
            <pc:sldMk cId="3026053143" sldId="363"/>
            <ac:picMk id="22530" creationId="{F6FF9264-6A59-E90A-562A-80F7B21F9742}"/>
          </ac:picMkLst>
        </pc:picChg>
      </pc:sldChg>
      <pc:sldChg chg="modSp add modAnim">
        <pc:chgData name="Juan Jose Pulido" userId="f938ff18168938a3" providerId="LiveId" clId="{5EE98544-2248-408B-9485-34578AC952E0}" dt="2022-09-19T21:42:28.922" v="4050"/>
        <pc:sldMkLst>
          <pc:docMk/>
          <pc:sldMk cId="2984321628" sldId="364"/>
        </pc:sldMkLst>
        <pc:spChg chg="mod">
          <ac:chgData name="Juan Jose Pulido" userId="f938ff18168938a3" providerId="LiveId" clId="{5EE98544-2248-408B-9485-34578AC952E0}" dt="2022-09-19T21:10:20.382" v="3906" actId="6549"/>
          <ac:spMkLst>
            <pc:docMk/>
            <pc:sldMk cId="2984321628" sldId="364"/>
            <ac:spMk id="2" creationId="{FB3C9B7F-D378-C021-BC15-6FF0B340FB3B}"/>
          </ac:spMkLst>
        </pc:spChg>
      </pc:sldChg>
      <pc:sldChg chg="addSp delSp modSp add del mod modAnim">
        <pc:chgData name="Juan Jose Pulido" userId="f938ff18168938a3" providerId="LiveId" clId="{5EE98544-2248-408B-9485-34578AC952E0}" dt="2022-09-19T21:16:49.625" v="3989" actId="47"/>
        <pc:sldMkLst>
          <pc:docMk/>
          <pc:sldMk cId="3430751326" sldId="365"/>
        </pc:sldMkLst>
        <pc:spChg chg="mod">
          <ac:chgData name="Juan Jose Pulido" userId="f938ff18168938a3" providerId="LiveId" clId="{5EE98544-2248-408B-9485-34578AC952E0}" dt="2022-09-19T21:14:22.004" v="3928" actId="1076"/>
          <ac:spMkLst>
            <pc:docMk/>
            <pc:sldMk cId="3430751326" sldId="365"/>
            <ac:spMk id="2" creationId="{FB3C9B7F-D378-C021-BC15-6FF0B340FB3B}"/>
          </ac:spMkLst>
        </pc:spChg>
        <pc:picChg chg="del">
          <ac:chgData name="Juan Jose Pulido" userId="f938ff18168938a3" providerId="LiveId" clId="{5EE98544-2248-408B-9485-34578AC952E0}" dt="2022-09-19T21:11:07.792" v="3908" actId="478"/>
          <ac:picMkLst>
            <pc:docMk/>
            <pc:sldMk cId="3430751326" sldId="365"/>
            <ac:picMk id="22530" creationId="{F6FF9264-6A59-E90A-562A-80F7B21F9742}"/>
          </ac:picMkLst>
        </pc:picChg>
        <pc:picChg chg="add mod">
          <ac:chgData name="Juan Jose Pulido" userId="f938ff18168938a3" providerId="LiveId" clId="{5EE98544-2248-408B-9485-34578AC952E0}" dt="2022-09-19T21:14:17.864" v="3927" actId="1076"/>
          <ac:picMkLst>
            <pc:docMk/>
            <pc:sldMk cId="3430751326" sldId="365"/>
            <ac:picMk id="23554" creationId="{23AA3988-5DB0-AC1A-24C5-2FE26825CCDE}"/>
          </ac:picMkLst>
        </pc:picChg>
      </pc:sldChg>
      <pc:sldChg chg="modSp add del modAnim">
        <pc:chgData name="Juan Jose Pulido" userId="f938ff18168938a3" providerId="LiveId" clId="{5EE98544-2248-408B-9485-34578AC952E0}" dt="2022-09-19T21:42:32.579" v="4051"/>
        <pc:sldMkLst>
          <pc:docMk/>
          <pc:sldMk cId="1182534130" sldId="366"/>
        </pc:sldMkLst>
        <pc:spChg chg="mod">
          <ac:chgData name="Juan Jose Pulido" userId="f938ff18168938a3" providerId="LiveId" clId="{5EE98544-2248-408B-9485-34578AC952E0}" dt="2022-09-19T21:15:00.231" v="3931" actId="20577"/>
          <ac:spMkLst>
            <pc:docMk/>
            <pc:sldMk cId="1182534130" sldId="366"/>
            <ac:spMk id="2" creationId="{FB3C9B7F-D378-C021-BC15-6FF0B340FB3B}"/>
          </ac:spMkLst>
        </pc:spChg>
      </pc:sldChg>
      <pc:sldChg chg="modSp add del modAnim">
        <pc:chgData name="Juan Jose Pulido" userId="f938ff18168938a3" providerId="LiveId" clId="{5EE98544-2248-408B-9485-34578AC952E0}" dt="2022-09-19T21:16:46.954" v="3988" actId="47"/>
        <pc:sldMkLst>
          <pc:docMk/>
          <pc:sldMk cId="1065627385" sldId="367"/>
        </pc:sldMkLst>
        <pc:spChg chg="mod">
          <ac:chgData name="Juan Jose Pulido" userId="f938ff18168938a3" providerId="LiveId" clId="{5EE98544-2248-408B-9485-34578AC952E0}" dt="2022-09-19T21:15:03.842" v="3934" actId="20577"/>
          <ac:spMkLst>
            <pc:docMk/>
            <pc:sldMk cId="1065627385" sldId="367"/>
            <ac:spMk id="2" creationId="{FB3C9B7F-D378-C021-BC15-6FF0B340FB3B}"/>
          </ac:spMkLst>
        </pc:spChg>
      </pc:sldChg>
      <pc:sldChg chg="addSp delSp modSp add mod modAnim">
        <pc:chgData name="Juan Jose Pulido" userId="f938ff18168938a3" providerId="LiveId" clId="{5EE98544-2248-408B-9485-34578AC952E0}" dt="2022-09-24T03:06:56.782" v="4069" actId="1035"/>
        <pc:sldMkLst>
          <pc:docMk/>
          <pc:sldMk cId="276109252" sldId="368"/>
        </pc:sldMkLst>
        <pc:spChg chg="mod">
          <ac:chgData name="Juan Jose Pulido" userId="f938ff18168938a3" providerId="LiveId" clId="{5EE98544-2248-408B-9485-34578AC952E0}" dt="2022-09-24T03:06:56.782" v="4069" actId="1035"/>
          <ac:spMkLst>
            <pc:docMk/>
            <pc:sldMk cId="276109252" sldId="368"/>
            <ac:spMk id="2" creationId="{FB3C9B7F-D378-C021-BC15-6FF0B340FB3B}"/>
          </ac:spMkLst>
        </pc:spChg>
        <pc:picChg chg="del">
          <ac:chgData name="Juan Jose Pulido" userId="f938ff18168938a3" providerId="LiveId" clId="{5EE98544-2248-408B-9485-34578AC952E0}" dt="2022-09-19T21:16:11.358" v="3983" actId="478"/>
          <ac:picMkLst>
            <pc:docMk/>
            <pc:sldMk cId="276109252" sldId="368"/>
            <ac:picMk id="23554" creationId="{23AA3988-5DB0-AC1A-24C5-2FE26825CCDE}"/>
          </ac:picMkLst>
        </pc:picChg>
        <pc:picChg chg="add mod">
          <ac:chgData name="Juan Jose Pulido" userId="f938ff18168938a3" providerId="LiveId" clId="{5EE98544-2248-408B-9485-34578AC952E0}" dt="2022-09-19T21:16:15.206" v="3985" actId="1076"/>
          <ac:picMkLst>
            <pc:docMk/>
            <pc:sldMk cId="276109252" sldId="368"/>
            <ac:picMk id="25602" creationId="{EF8DF776-5BCB-9E74-41C9-72DDF9A19D41}"/>
          </ac:picMkLst>
        </pc:picChg>
      </pc:sldChg>
      <pc:sldChg chg="addSp delSp modSp add mod modAnim">
        <pc:chgData name="Juan Jose Pulido" userId="f938ff18168938a3" providerId="LiveId" clId="{5EE98544-2248-408B-9485-34578AC952E0}" dt="2022-09-19T21:42:40.143" v="4053"/>
        <pc:sldMkLst>
          <pc:docMk/>
          <pc:sldMk cId="1965414179" sldId="369"/>
        </pc:sldMkLst>
        <pc:spChg chg="mod">
          <ac:chgData name="Juan Jose Pulido" userId="f938ff18168938a3" providerId="LiveId" clId="{5EE98544-2248-408B-9485-34578AC952E0}" dt="2022-09-19T21:18:26.968" v="4006" actId="1035"/>
          <ac:spMkLst>
            <pc:docMk/>
            <pc:sldMk cId="1965414179" sldId="369"/>
            <ac:spMk id="2" creationId="{FB3C9B7F-D378-C021-BC15-6FF0B340FB3B}"/>
          </ac:spMkLst>
        </pc:spChg>
        <pc:picChg chg="del">
          <ac:chgData name="Juan Jose Pulido" userId="f938ff18168938a3" providerId="LiveId" clId="{5EE98544-2248-408B-9485-34578AC952E0}" dt="2022-09-19T21:19:37.341" v="4007" actId="478"/>
          <ac:picMkLst>
            <pc:docMk/>
            <pc:sldMk cId="1965414179" sldId="369"/>
            <ac:picMk id="25602" creationId="{EF8DF776-5BCB-9E74-41C9-72DDF9A19D41}"/>
          </ac:picMkLst>
        </pc:picChg>
        <pc:picChg chg="add mod">
          <ac:chgData name="Juan Jose Pulido" userId="f938ff18168938a3" providerId="LiveId" clId="{5EE98544-2248-408B-9485-34578AC952E0}" dt="2022-09-19T21:19:43.659" v="4011" actId="1076"/>
          <ac:picMkLst>
            <pc:docMk/>
            <pc:sldMk cId="1965414179" sldId="369"/>
            <ac:picMk id="28674" creationId="{CCEA30A2-2C22-ACAD-1308-20D61BA3D6B1}"/>
          </ac:picMkLst>
        </pc:picChg>
      </pc:sldChg>
    </pc:docChg>
  </pc:docChgLst>
  <pc:docChgLst>
    <pc:chgData name="Juan Jose Pulido" userId="f938ff18168938a3" providerId="LiveId" clId="{9730A6AE-947B-483A-B537-5F0713140517}"/>
    <pc:docChg chg="undo custSel addSld delSld modSld sldOrd">
      <pc:chgData name="Juan Jose Pulido" userId="f938ff18168938a3" providerId="LiveId" clId="{9730A6AE-947B-483A-B537-5F0713140517}" dt="2023-03-17T16:53:27.018" v="6711"/>
      <pc:docMkLst>
        <pc:docMk/>
      </pc:docMkLst>
      <pc:sldChg chg="modSp del mod modAnim">
        <pc:chgData name="Juan Jose Pulido" userId="f938ff18168938a3" providerId="LiveId" clId="{9730A6AE-947B-483A-B537-5F0713140517}" dt="2022-10-21T22:17:26.738" v="6007" actId="47"/>
        <pc:sldMkLst>
          <pc:docMk/>
          <pc:sldMk cId="0" sldId="256"/>
        </pc:sldMkLst>
        <pc:spChg chg="mod">
          <ac:chgData name="Juan Jose Pulido" userId="f938ff18168938a3" providerId="LiveId" clId="{9730A6AE-947B-483A-B537-5F0713140517}" dt="2022-10-18T15:50:58.312" v="1093" actId="6549"/>
          <ac:spMkLst>
            <pc:docMk/>
            <pc:sldMk cId="0" sldId="256"/>
            <ac:spMk id="2" creationId="{00000000-0000-0000-0000-000000000000}"/>
          </ac:spMkLst>
        </pc:spChg>
      </pc:sldChg>
      <pc:sldChg chg="modSp mod setBg modAnim">
        <pc:chgData name="Juan Jose Pulido" userId="f938ff18168938a3" providerId="LiveId" clId="{9730A6AE-947B-483A-B537-5F0713140517}" dt="2022-10-21T22:22:34.142" v="6056" actId="33935"/>
        <pc:sldMkLst>
          <pc:docMk/>
          <pc:sldMk cId="0" sldId="285"/>
        </pc:sldMkLst>
        <pc:spChg chg="mod modVis">
          <ac:chgData name="Juan Jose Pulido" userId="f938ff18168938a3" providerId="LiveId" clId="{9730A6AE-947B-483A-B537-5F0713140517}" dt="2022-10-21T22:20:57.440" v="6051" actId="33935"/>
          <ac:spMkLst>
            <pc:docMk/>
            <pc:sldMk cId="0" sldId="285"/>
            <ac:spMk id="5" creationId="{ECDF5F2E-5394-A8FB-33FD-2985BDFF2F0F}"/>
          </ac:spMkLst>
        </pc:spChg>
        <pc:spChg chg="mod modVis">
          <ac:chgData name="Juan Jose Pulido" userId="f938ff18168938a3" providerId="LiveId" clId="{9730A6AE-947B-483A-B537-5F0713140517}" dt="2022-10-21T22:20:57.440" v="6051" actId="33935"/>
          <ac:spMkLst>
            <pc:docMk/>
            <pc:sldMk cId="0" sldId="285"/>
            <ac:spMk id="6" creationId="{A35AE642-8DA9-0491-A5E3-CFDE593D8252}"/>
          </ac:spMkLst>
        </pc:spChg>
        <pc:spChg chg="mod modVis">
          <ac:chgData name="Juan Jose Pulido" userId="f938ff18168938a3" providerId="LiveId" clId="{9730A6AE-947B-483A-B537-5F0713140517}" dt="2022-10-21T22:20:57.440" v="6051" actId="33935"/>
          <ac:spMkLst>
            <pc:docMk/>
            <pc:sldMk cId="0" sldId="285"/>
            <ac:spMk id="7" creationId="{AA750F60-B5CA-C58D-D92B-C4B2D9FDC37D}"/>
          </ac:spMkLst>
        </pc:spChg>
        <pc:spChg chg="mod modVis">
          <ac:chgData name="Juan Jose Pulido" userId="f938ff18168938a3" providerId="LiveId" clId="{9730A6AE-947B-483A-B537-5F0713140517}" dt="2022-10-21T22:20:54.711" v="6050" actId="207"/>
          <ac:spMkLst>
            <pc:docMk/>
            <pc:sldMk cId="0" sldId="285"/>
            <ac:spMk id="8" creationId="{00000000-0000-0000-0000-000000000000}"/>
          </ac:spMkLst>
        </pc:spChg>
        <pc:spChg chg="mod modVis">
          <ac:chgData name="Juan Jose Pulido" userId="f938ff18168938a3" providerId="LiveId" clId="{9730A6AE-947B-483A-B537-5F0713140517}" dt="2022-10-21T22:20:57.440" v="6051" actId="33935"/>
          <ac:spMkLst>
            <pc:docMk/>
            <pc:sldMk cId="0" sldId="285"/>
            <ac:spMk id="9" creationId="{00000000-0000-0000-0000-000000000000}"/>
          </ac:spMkLst>
        </pc:spChg>
        <pc:spChg chg="mod modVis">
          <ac:chgData name="Juan Jose Pulido" userId="f938ff18168938a3" providerId="LiveId" clId="{9730A6AE-947B-483A-B537-5F0713140517}" dt="2022-10-21T22:20:57.440" v="6051" actId="33935"/>
          <ac:spMkLst>
            <pc:docMk/>
            <pc:sldMk cId="0" sldId="285"/>
            <ac:spMk id="10" creationId="{5C4AFDFD-1119-EA6E-B1BA-80DD27C848C2}"/>
          </ac:spMkLst>
        </pc:spChg>
        <pc:spChg chg="mod modVis">
          <ac:chgData name="Juan Jose Pulido" userId="f938ff18168938a3" providerId="LiveId" clId="{9730A6AE-947B-483A-B537-5F0713140517}" dt="2022-10-21T22:20:57.440" v="6051" actId="33935"/>
          <ac:spMkLst>
            <pc:docMk/>
            <pc:sldMk cId="0" sldId="285"/>
            <ac:spMk id="12" creationId="{639B4C02-0E52-45F7-767B-AA10DD373179}"/>
          </ac:spMkLst>
        </pc:spChg>
        <pc:spChg chg="mod modVis">
          <ac:chgData name="Juan Jose Pulido" userId="f938ff18168938a3" providerId="LiveId" clId="{9730A6AE-947B-483A-B537-5F0713140517}" dt="2022-10-21T22:22:34.142" v="6056" actId="33935"/>
          <ac:spMkLst>
            <pc:docMk/>
            <pc:sldMk cId="0" sldId="285"/>
            <ac:spMk id="13" creationId="{64E16F0D-063A-65A2-F9A5-A449D5C4116C}"/>
          </ac:spMkLst>
        </pc:spChg>
        <pc:spChg chg="mod modVis">
          <ac:chgData name="Juan Jose Pulido" userId="f938ff18168938a3" providerId="LiveId" clId="{9730A6AE-947B-483A-B537-5F0713140517}" dt="2022-10-21T22:20:57.440" v="6051" actId="33935"/>
          <ac:spMkLst>
            <pc:docMk/>
            <pc:sldMk cId="0" sldId="285"/>
            <ac:spMk id="16" creationId="{091F9734-042B-54A8-6219-C4230C9FC8BC}"/>
          </ac:spMkLst>
        </pc:spChg>
        <pc:spChg chg="mod modVis">
          <ac:chgData name="Juan Jose Pulido" userId="f938ff18168938a3" providerId="LiveId" clId="{9730A6AE-947B-483A-B537-5F0713140517}" dt="2022-10-21T22:20:57.440" v="6051" actId="33935"/>
          <ac:spMkLst>
            <pc:docMk/>
            <pc:sldMk cId="0" sldId="285"/>
            <ac:spMk id="19" creationId="{4D4B4101-3074-CD3C-D326-5C5E20502DDE}"/>
          </ac:spMkLst>
        </pc:spChg>
        <pc:spChg chg="mod modVis">
          <ac:chgData name="Juan Jose Pulido" userId="f938ff18168938a3" providerId="LiveId" clId="{9730A6AE-947B-483A-B537-5F0713140517}" dt="2022-10-21T22:20:57.440" v="6051" actId="33935"/>
          <ac:spMkLst>
            <pc:docMk/>
            <pc:sldMk cId="0" sldId="285"/>
            <ac:spMk id="34" creationId="{00000000-0000-0000-0000-000000000000}"/>
          </ac:spMkLst>
        </pc:spChg>
        <pc:spChg chg="mod modVis">
          <ac:chgData name="Juan Jose Pulido" userId="f938ff18168938a3" providerId="LiveId" clId="{9730A6AE-947B-483A-B537-5F0713140517}" dt="2022-10-21T22:20:57.440" v="6051" actId="33935"/>
          <ac:spMkLst>
            <pc:docMk/>
            <pc:sldMk cId="0" sldId="285"/>
            <ac:spMk id="35" creationId="{00000000-0000-0000-0000-000000000000}"/>
          </ac:spMkLst>
        </pc:spChg>
        <pc:spChg chg="mod modVis">
          <ac:chgData name="Juan Jose Pulido" userId="f938ff18168938a3" providerId="LiveId" clId="{9730A6AE-947B-483A-B537-5F0713140517}" dt="2022-10-21T22:20:57.440" v="6051" actId="33935"/>
          <ac:spMkLst>
            <pc:docMk/>
            <pc:sldMk cId="0" sldId="285"/>
            <ac:spMk id="39" creationId="{E137CFB3-805E-FB11-2FCF-1EC70C4B37A0}"/>
          </ac:spMkLst>
        </pc:spChg>
        <pc:spChg chg="mod modVis">
          <ac:chgData name="Juan Jose Pulido" userId="f938ff18168938a3" providerId="LiveId" clId="{9730A6AE-947B-483A-B537-5F0713140517}" dt="2022-10-21T22:20:57.440" v="6051" actId="33935"/>
          <ac:spMkLst>
            <pc:docMk/>
            <pc:sldMk cId="0" sldId="285"/>
            <ac:spMk id="40" creationId="{6220ACA1-C324-CD24-C3BC-05A714A81E1C}"/>
          </ac:spMkLst>
        </pc:spChg>
        <pc:spChg chg="mod modVis">
          <ac:chgData name="Juan Jose Pulido" userId="f938ff18168938a3" providerId="LiveId" clId="{9730A6AE-947B-483A-B537-5F0713140517}" dt="2022-10-21T22:20:57.440" v="6051" actId="33935"/>
          <ac:spMkLst>
            <pc:docMk/>
            <pc:sldMk cId="0" sldId="285"/>
            <ac:spMk id="41" creationId="{73D3E216-AC39-E429-A975-DE49905FD4DF}"/>
          </ac:spMkLst>
        </pc:spChg>
        <pc:spChg chg="mod modVis">
          <ac:chgData name="Juan Jose Pulido" userId="f938ff18168938a3" providerId="LiveId" clId="{9730A6AE-947B-483A-B537-5F0713140517}" dt="2022-10-21T22:20:57.440" v="6051" actId="33935"/>
          <ac:spMkLst>
            <pc:docMk/>
            <pc:sldMk cId="0" sldId="285"/>
            <ac:spMk id="42" creationId="{DDA1DA8C-91AF-C419-0770-4EE9A41A3929}"/>
          </ac:spMkLst>
        </pc:spChg>
        <pc:spChg chg="mod modVis">
          <ac:chgData name="Juan Jose Pulido" userId="f938ff18168938a3" providerId="LiveId" clId="{9730A6AE-947B-483A-B537-5F0713140517}" dt="2022-10-21T22:22:34.142" v="6056" actId="33935"/>
          <ac:spMkLst>
            <pc:docMk/>
            <pc:sldMk cId="0" sldId="285"/>
            <ac:spMk id="44" creationId="{5EDAAA08-8F7A-E0C8-8632-F9D4742405D9}"/>
          </ac:spMkLst>
        </pc:spChg>
        <pc:picChg chg="mod modVis">
          <ac:chgData name="Juan Jose Pulido" userId="f938ff18168938a3" providerId="LiveId" clId="{9730A6AE-947B-483A-B537-5F0713140517}" dt="2022-10-21T22:22:21.534" v="6055" actId="207"/>
          <ac:picMkLst>
            <pc:docMk/>
            <pc:sldMk cId="0" sldId="285"/>
            <ac:picMk id="17" creationId="{00000000-0000-0000-0000-000000000000}"/>
          </ac:picMkLst>
        </pc:picChg>
        <pc:picChg chg="mod modVis">
          <ac:chgData name="Juan Jose Pulido" userId="f938ff18168938a3" providerId="LiveId" clId="{9730A6AE-947B-483A-B537-5F0713140517}" dt="2022-10-21T22:20:57.440" v="6051" actId="33935"/>
          <ac:picMkLst>
            <pc:docMk/>
            <pc:sldMk cId="0" sldId="285"/>
            <ac:picMk id="1028" creationId="{FAAFB2BB-2F23-CC5D-4E5C-90847B4BC4BB}"/>
          </ac:picMkLst>
        </pc:picChg>
        <pc:cxnChg chg="mod modVis">
          <ac:chgData name="Juan Jose Pulido" userId="f938ff18168938a3" providerId="LiveId" clId="{9730A6AE-947B-483A-B537-5F0713140517}" dt="2022-10-21T22:20:57.440" v="6051" actId="33935"/>
          <ac:cxnSpMkLst>
            <pc:docMk/>
            <pc:sldMk cId="0" sldId="285"/>
            <ac:cxnSpMk id="2" creationId="{00000000-0000-0000-0000-000000000000}"/>
          </ac:cxnSpMkLst>
        </pc:cxnChg>
        <pc:cxnChg chg="mod modVis">
          <ac:chgData name="Juan Jose Pulido" userId="f938ff18168938a3" providerId="LiveId" clId="{9730A6AE-947B-483A-B537-5F0713140517}" dt="2022-10-21T22:20:57.440" v="6051" actId="33935"/>
          <ac:cxnSpMkLst>
            <pc:docMk/>
            <pc:sldMk cId="0" sldId="285"/>
            <ac:cxnSpMk id="3" creationId="{00000000-0000-0000-0000-000000000000}"/>
          </ac:cxnSpMkLst>
        </pc:cxnChg>
        <pc:cxnChg chg="mod modVis">
          <ac:chgData name="Juan Jose Pulido" userId="f938ff18168938a3" providerId="LiveId" clId="{9730A6AE-947B-483A-B537-5F0713140517}" dt="2022-10-21T22:20:57.440" v="6051" actId="33935"/>
          <ac:cxnSpMkLst>
            <pc:docMk/>
            <pc:sldMk cId="0" sldId="285"/>
            <ac:cxnSpMk id="27" creationId="{00000000-0000-0000-0000-000000000000}"/>
          </ac:cxnSpMkLst>
        </pc:cxnChg>
      </pc:sldChg>
      <pc:sldChg chg="addSp delSp modSp mod ord setBg modAnim setClrOvrMap delDesignElem">
        <pc:chgData name="Juan Jose Pulido" userId="f938ff18168938a3" providerId="LiveId" clId="{9730A6AE-947B-483A-B537-5F0713140517}" dt="2022-10-18T21:33:46.658" v="1622"/>
        <pc:sldMkLst>
          <pc:docMk/>
          <pc:sldMk cId="0" sldId="286"/>
        </pc:sldMkLst>
        <pc:spChg chg="add mod">
          <ac:chgData name="Juan Jose Pulido" userId="f938ff18168938a3" providerId="LiveId" clId="{9730A6AE-947B-483A-B537-5F0713140517}" dt="2022-10-18T15:50:00.174" v="1051" actId="108"/>
          <ac:spMkLst>
            <pc:docMk/>
            <pc:sldMk cId="0" sldId="286"/>
            <ac:spMk id="2" creationId="{C7541EE9-A6F4-C1CF-5B3B-2C1A4F37F891}"/>
          </ac:spMkLst>
        </pc:spChg>
        <pc:spChg chg="add del mod">
          <ac:chgData name="Juan Jose Pulido" userId="f938ff18168938a3" providerId="LiveId" clId="{9730A6AE-947B-483A-B537-5F0713140517}" dt="2022-10-18T15:47:57.754" v="1023" actId="478"/>
          <ac:spMkLst>
            <pc:docMk/>
            <pc:sldMk cId="0" sldId="286"/>
            <ac:spMk id="3" creationId="{B2AD8501-F5FF-EE7F-55F7-6F3282A02742}"/>
          </ac:spMkLst>
        </pc:spChg>
        <pc:spChg chg="add del">
          <ac:chgData name="Juan Jose Pulido" userId="f938ff18168938a3" providerId="LiveId" clId="{9730A6AE-947B-483A-B537-5F0713140517}" dt="2022-10-18T15:44:30.902" v="940" actId="26606"/>
          <ac:spMkLst>
            <pc:docMk/>
            <pc:sldMk cId="0" sldId="286"/>
            <ac:spMk id="1024" creationId="{6B5E2835-4E47-45B3-9CFE-732FF7B05472}"/>
          </ac:spMkLst>
        </pc:spChg>
        <pc:spChg chg="add del">
          <ac:chgData name="Juan Jose Pulido" userId="f938ff18168938a3" providerId="LiveId" clId="{9730A6AE-947B-483A-B537-5F0713140517}" dt="2022-10-18T15:44:30.902" v="940" actId="26606"/>
          <ac:spMkLst>
            <pc:docMk/>
            <pc:sldMk cId="0" sldId="286"/>
            <ac:spMk id="1025" creationId="{5B45AD5D-AA52-4F7B-9362-576A39AD9E09}"/>
          </ac:spMkLst>
        </pc:spChg>
        <pc:spChg chg="add del">
          <ac:chgData name="Juan Jose Pulido" userId="f938ff18168938a3" providerId="LiveId" clId="{9730A6AE-947B-483A-B537-5F0713140517}" dt="2022-10-18T15:44:30.902" v="940" actId="26606"/>
          <ac:spMkLst>
            <pc:docMk/>
            <pc:sldMk cId="0" sldId="286"/>
            <ac:spMk id="1027" creationId="{AEDD7960-4866-4399-BEF6-DD1431AB4E34}"/>
          </ac:spMkLst>
        </pc:spChg>
        <pc:spChg chg="add del">
          <ac:chgData name="Juan Jose Pulido" userId="f938ff18168938a3" providerId="LiveId" clId="{9730A6AE-947B-483A-B537-5F0713140517}" dt="2022-10-18T15:44:30.902" v="940" actId="26606"/>
          <ac:spMkLst>
            <pc:docMk/>
            <pc:sldMk cId="0" sldId="286"/>
            <ac:spMk id="1028" creationId="{55D4142C-5077-457F-A6AD-3FECFDB39685}"/>
          </ac:spMkLst>
        </pc:spChg>
        <pc:spChg chg="add del">
          <ac:chgData name="Juan Jose Pulido" userId="f938ff18168938a3" providerId="LiveId" clId="{9730A6AE-947B-483A-B537-5F0713140517}" dt="2022-10-18T15:44:30.902" v="940" actId="26606"/>
          <ac:spMkLst>
            <pc:docMk/>
            <pc:sldMk cId="0" sldId="286"/>
            <ac:spMk id="1029" creationId="{7A5F0580-5EE9-419F-96EE-B6529EF6E7D0}"/>
          </ac:spMkLst>
        </pc:spChg>
        <pc:spChg chg="del mod ord">
          <ac:chgData name="Juan Jose Pulido" userId="f938ff18168938a3" providerId="LiveId" clId="{9730A6AE-947B-483A-B537-5F0713140517}" dt="2022-10-18T15:47:54.341" v="1022" actId="478"/>
          <ac:spMkLst>
            <pc:docMk/>
            <pc:sldMk cId="0" sldId="286"/>
            <ac:spMk id="4099" creationId="{00000000-0000-0000-0000-000000000000}"/>
          </ac:spMkLst>
        </pc:spChg>
        <pc:spChg chg="add del">
          <ac:chgData name="Juan Jose Pulido" userId="f938ff18168938a3" providerId="LiveId" clId="{9730A6AE-947B-483A-B537-5F0713140517}" dt="2022-10-18T15:44:09.823" v="926" actId="26606"/>
          <ac:spMkLst>
            <pc:docMk/>
            <pc:sldMk cId="0" sldId="286"/>
            <ac:spMk id="4101" creationId="{2EB492CD-616E-47F8-933B-5E2D952A0593}"/>
          </ac:spMkLst>
        </pc:spChg>
        <pc:spChg chg="add del">
          <ac:chgData name="Juan Jose Pulido" userId="f938ff18168938a3" providerId="LiveId" clId="{9730A6AE-947B-483A-B537-5F0713140517}" dt="2022-10-18T15:44:09.823" v="926" actId="26606"/>
          <ac:spMkLst>
            <pc:docMk/>
            <pc:sldMk cId="0" sldId="286"/>
            <ac:spMk id="4102" creationId="{59383CF9-23B5-4335-9B21-1791C4CF1C75}"/>
          </ac:spMkLst>
        </pc:spChg>
        <pc:spChg chg="add del">
          <ac:chgData name="Juan Jose Pulido" userId="f938ff18168938a3" providerId="LiveId" clId="{9730A6AE-947B-483A-B537-5F0713140517}" dt="2022-10-18T15:44:09.823" v="926" actId="26606"/>
          <ac:spMkLst>
            <pc:docMk/>
            <pc:sldMk cId="0" sldId="286"/>
            <ac:spMk id="4103" creationId="{0007FE00-9498-4706-B255-6437B0252C02}"/>
          </ac:spMkLst>
        </pc:spChg>
        <pc:spChg chg="add del">
          <ac:chgData name="Juan Jose Pulido" userId="f938ff18168938a3" providerId="LiveId" clId="{9730A6AE-947B-483A-B537-5F0713140517}" dt="2022-10-18T15:43:53.618" v="912" actId="26606"/>
          <ac:spMkLst>
            <pc:docMk/>
            <pc:sldMk cId="0" sldId="286"/>
            <ac:spMk id="4104" creationId="{04812C46-200A-4DEB-A05E-3ED6C68C2387}"/>
          </ac:spMkLst>
        </pc:spChg>
        <pc:spChg chg="add del">
          <ac:chgData name="Juan Jose Pulido" userId="f938ff18168938a3" providerId="LiveId" clId="{9730A6AE-947B-483A-B537-5F0713140517}" dt="2022-10-18T15:44:19.520" v="930" actId="26606"/>
          <ac:spMkLst>
            <pc:docMk/>
            <pc:sldMk cId="0" sldId="286"/>
            <ac:spMk id="4105" creationId="{2B97F24A-32CE-4C1C-A50D-3016B394DCFB}"/>
          </ac:spMkLst>
        </pc:spChg>
        <pc:spChg chg="add del">
          <ac:chgData name="Juan Jose Pulido" userId="f938ff18168938a3" providerId="LiveId" clId="{9730A6AE-947B-483A-B537-5F0713140517}" dt="2022-10-18T15:43:53.618" v="912" actId="26606"/>
          <ac:spMkLst>
            <pc:docMk/>
            <pc:sldMk cId="0" sldId="286"/>
            <ac:spMk id="4106" creationId="{D1EA859B-E555-4109-94F3-6700E046E008}"/>
          </ac:spMkLst>
        </pc:spChg>
        <pc:spChg chg="add del">
          <ac:chgData name="Juan Jose Pulido" userId="f938ff18168938a3" providerId="LiveId" clId="{9730A6AE-947B-483A-B537-5F0713140517}" dt="2022-10-18T15:44:19.520" v="930" actId="26606"/>
          <ac:spMkLst>
            <pc:docMk/>
            <pc:sldMk cId="0" sldId="286"/>
            <ac:spMk id="4107" creationId="{CD8B4F24-440B-49E9-B85D-733523DC064B}"/>
          </ac:spMkLst>
        </pc:spChg>
        <pc:spChg chg="add del">
          <ac:chgData name="Juan Jose Pulido" userId="f938ff18168938a3" providerId="LiveId" clId="{9730A6AE-947B-483A-B537-5F0713140517}" dt="2022-10-18T15:43:55.160" v="914" actId="26606"/>
          <ac:spMkLst>
            <pc:docMk/>
            <pc:sldMk cId="0" sldId="286"/>
            <ac:spMk id="4108" creationId="{F13C74B1-5B17-4795-BED0-7140497B445A}"/>
          </ac:spMkLst>
        </pc:spChg>
        <pc:spChg chg="add del">
          <ac:chgData name="Juan Jose Pulido" userId="f938ff18168938a3" providerId="LiveId" clId="{9730A6AE-947B-483A-B537-5F0713140517}" dt="2022-10-18T15:43:55.160" v="914" actId="26606"/>
          <ac:spMkLst>
            <pc:docMk/>
            <pc:sldMk cId="0" sldId="286"/>
            <ac:spMk id="4109" creationId="{D4974D33-8DC5-464E-8C6D-BE58F0669C17}"/>
          </ac:spMkLst>
        </pc:spChg>
        <pc:spChg chg="add del">
          <ac:chgData name="Juan Jose Pulido" userId="f938ff18168938a3" providerId="LiveId" clId="{9730A6AE-947B-483A-B537-5F0713140517}" dt="2022-10-18T15:44:22.046" v="932" actId="26606"/>
          <ac:spMkLst>
            <pc:docMk/>
            <pc:sldMk cId="0" sldId="286"/>
            <ac:spMk id="4110" creationId="{45D37F4E-DDB4-456B-97E0-9937730A039F}"/>
          </ac:spMkLst>
        </pc:spChg>
        <pc:spChg chg="add del">
          <ac:chgData name="Juan Jose Pulido" userId="f938ff18168938a3" providerId="LiveId" clId="{9730A6AE-947B-483A-B537-5F0713140517}" dt="2022-10-18T15:43:55.976" v="916" actId="26606"/>
          <ac:spMkLst>
            <pc:docMk/>
            <pc:sldMk cId="0" sldId="286"/>
            <ac:spMk id="4111" creationId="{23E547B5-89CF-4EC0-96DE-25771AED0799}"/>
          </ac:spMkLst>
        </pc:spChg>
        <pc:spChg chg="add del">
          <ac:chgData name="Juan Jose Pulido" userId="f938ff18168938a3" providerId="LiveId" clId="{9730A6AE-947B-483A-B537-5F0713140517}" dt="2022-10-18T15:43:55.976" v="916" actId="26606"/>
          <ac:spMkLst>
            <pc:docMk/>
            <pc:sldMk cId="0" sldId="286"/>
            <ac:spMk id="4112" creationId="{3F0B8CEB-8279-4E5E-A0CE-1FC9F71736F2}"/>
          </ac:spMkLst>
        </pc:spChg>
        <pc:spChg chg="add del">
          <ac:chgData name="Juan Jose Pulido" userId="f938ff18168938a3" providerId="LiveId" clId="{9730A6AE-947B-483A-B537-5F0713140517}" dt="2022-10-18T15:44:22.046" v="932" actId="26606"/>
          <ac:spMkLst>
            <pc:docMk/>
            <pc:sldMk cId="0" sldId="286"/>
            <ac:spMk id="4113" creationId="{B2DD41CD-8F47-4F56-AD12-4E2FF7696987}"/>
          </ac:spMkLst>
        </pc:spChg>
        <pc:spChg chg="add del">
          <ac:chgData name="Juan Jose Pulido" userId="f938ff18168938a3" providerId="LiveId" clId="{9730A6AE-947B-483A-B537-5F0713140517}" dt="2022-10-18T15:43:57.878" v="918" actId="26606"/>
          <ac:spMkLst>
            <pc:docMk/>
            <pc:sldMk cId="0" sldId="286"/>
            <ac:spMk id="4114" creationId="{5FDF4720-5445-47BE-89FE-E40D1AE6F619}"/>
          </ac:spMkLst>
        </pc:spChg>
        <pc:spChg chg="add del">
          <ac:chgData name="Juan Jose Pulido" userId="f938ff18168938a3" providerId="LiveId" clId="{9730A6AE-947B-483A-B537-5F0713140517}" dt="2022-10-18T15:43:57.878" v="918" actId="26606"/>
          <ac:spMkLst>
            <pc:docMk/>
            <pc:sldMk cId="0" sldId="286"/>
            <ac:spMk id="4115" creationId="{AC8710B4-A815-4082-9E4F-F13A0007090C}"/>
          </ac:spMkLst>
        </pc:spChg>
        <pc:spChg chg="add del">
          <ac:chgData name="Juan Jose Pulido" userId="f938ff18168938a3" providerId="LiveId" clId="{9730A6AE-947B-483A-B537-5F0713140517}" dt="2022-10-18T15:44:25.347" v="934" actId="26606"/>
          <ac:spMkLst>
            <pc:docMk/>
            <pc:sldMk cId="0" sldId="286"/>
            <ac:spMk id="4116" creationId="{B1595A09-E336-4D1B-9B3A-06A2287A54E2}"/>
          </ac:spMkLst>
        </pc:spChg>
        <pc:spChg chg="add del">
          <ac:chgData name="Juan Jose Pulido" userId="f938ff18168938a3" providerId="LiveId" clId="{9730A6AE-947B-483A-B537-5F0713140517}" dt="2022-10-18T15:44:05.738" v="920" actId="26606"/>
          <ac:spMkLst>
            <pc:docMk/>
            <pc:sldMk cId="0" sldId="286"/>
            <ac:spMk id="4117" creationId="{F2B38F72-8FC4-4001-8C67-FA6B86DEC767}"/>
          </ac:spMkLst>
        </pc:spChg>
        <pc:spChg chg="add del">
          <ac:chgData name="Juan Jose Pulido" userId="f938ff18168938a3" providerId="LiveId" clId="{9730A6AE-947B-483A-B537-5F0713140517}" dt="2022-10-18T15:44:25.347" v="934" actId="26606"/>
          <ac:spMkLst>
            <pc:docMk/>
            <pc:sldMk cId="0" sldId="286"/>
            <ac:spMk id="4118" creationId="{3540989C-C7B8-473B-BF87-6F2DA6A90006}"/>
          </ac:spMkLst>
        </pc:spChg>
        <pc:spChg chg="add del">
          <ac:chgData name="Juan Jose Pulido" userId="f938ff18168938a3" providerId="LiveId" clId="{9730A6AE-947B-483A-B537-5F0713140517}" dt="2022-10-18T15:44:06.806" v="922" actId="26606"/>
          <ac:spMkLst>
            <pc:docMk/>
            <pc:sldMk cId="0" sldId="286"/>
            <ac:spMk id="4119" creationId="{2EB492CD-616E-47F8-933B-5E2D952A0593}"/>
          </ac:spMkLst>
        </pc:spChg>
        <pc:spChg chg="add del">
          <ac:chgData name="Juan Jose Pulido" userId="f938ff18168938a3" providerId="LiveId" clId="{9730A6AE-947B-483A-B537-5F0713140517}" dt="2022-10-18T15:44:06.806" v="922" actId="26606"/>
          <ac:spMkLst>
            <pc:docMk/>
            <pc:sldMk cId="0" sldId="286"/>
            <ac:spMk id="4120" creationId="{59383CF9-23B5-4335-9B21-1791C4CF1C75}"/>
          </ac:spMkLst>
        </pc:spChg>
        <pc:spChg chg="add del">
          <ac:chgData name="Juan Jose Pulido" userId="f938ff18168938a3" providerId="LiveId" clId="{9730A6AE-947B-483A-B537-5F0713140517}" dt="2022-10-18T15:44:06.806" v="922" actId="26606"/>
          <ac:spMkLst>
            <pc:docMk/>
            <pc:sldMk cId="0" sldId="286"/>
            <ac:spMk id="4121" creationId="{0007FE00-9498-4706-B255-6437B0252C02}"/>
          </ac:spMkLst>
        </pc:spChg>
        <pc:spChg chg="add del">
          <ac:chgData name="Juan Jose Pulido" userId="f938ff18168938a3" providerId="LiveId" clId="{9730A6AE-947B-483A-B537-5F0713140517}" dt="2022-10-18T15:44:26.346" v="936" actId="26606"/>
          <ac:spMkLst>
            <pc:docMk/>
            <pc:sldMk cId="0" sldId="286"/>
            <ac:spMk id="4122" creationId="{7B831B6F-405A-4B47-B9BB-5CA88F285844}"/>
          </ac:spMkLst>
        </pc:spChg>
        <pc:spChg chg="add del">
          <ac:chgData name="Juan Jose Pulido" userId="f938ff18168938a3" providerId="LiveId" clId="{9730A6AE-947B-483A-B537-5F0713140517}" dt="2022-10-18T15:44:26.346" v="936" actId="26606"/>
          <ac:spMkLst>
            <pc:docMk/>
            <pc:sldMk cId="0" sldId="286"/>
            <ac:spMk id="4123" creationId="{953EE71A-6488-4203-A7C4-77102FD0DCCA}"/>
          </ac:spMkLst>
        </pc:spChg>
        <pc:spChg chg="add del">
          <ac:chgData name="Juan Jose Pulido" userId="f938ff18168938a3" providerId="LiveId" clId="{9730A6AE-947B-483A-B537-5F0713140517}" dt="2022-10-18T15:44:32.501" v="942" actId="26606"/>
          <ac:spMkLst>
            <pc:docMk/>
            <pc:sldMk cId="0" sldId="286"/>
            <ac:spMk id="4124" creationId="{743AA782-23D1-4521-8CAD-47662984AA08}"/>
          </ac:spMkLst>
        </pc:spChg>
        <pc:spChg chg="add del">
          <ac:chgData name="Juan Jose Pulido" userId="f938ff18168938a3" providerId="LiveId" clId="{9730A6AE-947B-483A-B537-5F0713140517}" dt="2022-10-18T15:44:28.513" v="938" actId="26606"/>
          <ac:spMkLst>
            <pc:docMk/>
            <pc:sldMk cId="0" sldId="286"/>
            <ac:spMk id="4125" creationId="{A6D37EE4-EA1B-46EE-A54B-5233C63C9695}"/>
          </ac:spMkLst>
        </pc:spChg>
        <pc:spChg chg="add del">
          <ac:chgData name="Juan Jose Pulido" userId="f938ff18168938a3" providerId="LiveId" clId="{9730A6AE-947B-483A-B537-5F0713140517}" dt="2022-10-18T15:44:28.513" v="938" actId="26606"/>
          <ac:spMkLst>
            <pc:docMk/>
            <pc:sldMk cId="0" sldId="286"/>
            <ac:spMk id="4126" creationId="{927D5270-6648-4CC1-8F78-48BE299CAC25}"/>
          </ac:spMkLst>
        </pc:spChg>
        <pc:spChg chg="add del">
          <ac:chgData name="Juan Jose Pulido" userId="f938ff18168938a3" providerId="LiveId" clId="{9730A6AE-947B-483A-B537-5F0713140517}" dt="2022-10-18T15:44:32.501" v="942" actId="26606"/>
          <ac:spMkLst>
            <pc:docMk/>
            <pc:sldMk cId="0" sldId="286"/>
            <ac:spMk id="4127" creationId="{71877DBC-BB60-40F0-AC93-2ACDBAAE60CE}"/>
          </ac:spMkLst>
        </pc:spChg>
        <pc:spChg chg="add del">
          <ac:chgData name="Juan Jose Pulido" userId="f938ff18168938a3" providerId="LiveId" clId="{9730A6AE-947B-483A-B537-5F0713140517}" dt="2022-10-18T15:44:36.723" v="944" actId="26606"/>
          <ac:spMkLst>
            <pc:docMk/>
            <pc:sldMk cId="0" sldId="286"/>
            <ac:spMk id="4129" creationId="{743AA782-23D1-4521-8CAD-47662984AA08}"/>
          </ac:spMkLst>
        </pc:spChg>
        <pc:spChg chg="add del">
          <ac:chgData name="Juan Jose Pulido" userId="f938ff18168938a3" providerId="LiveId" clId="{9730A6AE-947B-483A-B537-5F0713140517}" dt="2022-10-18T15:44:36.723" v="944" actId="26606"/>
          <ac:spMkLst>
            <pc:docMk/>
            <pc:sldMk cId="0" sldId="286"/>
            <ac:spMk id="4130" creationId="{650D18FE-0824-4A46-B22C-A86B52E5780A}"/>
          </ac:spMkLst>
        </pc:spChg>
        <pc:spChg chg="add del">
          <ac:chgData name="Juan Jose Pulido" userId="f938ff18168938a3" providerId="LiveId" clId="{9730A6AE-947B-483A-B537-5F0713140517}" dt="2022-10-18T15:44:44.175" v="946" actId="26606"/>
          <ac:spMkLst>
            <pc:docMk/>
            <pc:sldMk cId="0" sldId="286"/>
            <ac:spMk id="4132" creationId="{1A9F7B4E-B03D-4F64-BE33-00D074458D45}"/>
          </ac:spMkLst>
        </pc:spChg>
        <pc:spChg chg="add del">
          <ac:chgData name="Juan Jose Pulido" userId="f938ff18168938a3" providerId="LiveId" clId="{9730A6AE-947B-483A-B537-5F0713140517}" dt="2022-10-18T15:44:44.175" v="946" actId="26606"/>
          <ac:spMkLst>
            <pc:docMk/>
            <pc:sldMk cId="0" sldId="286"/>
            <ac:spMk id="4133" creationId="{7E2BE7F7-CA89-4002-ACCE-A478AEA24F5E}"/>
          </ac:spMkLst>
        </pc:spChg>
        <pc:spChg chg="add del">
          <ac:chgData name="Juan Jose Pulido" userId="f938ff18168938a3" providerId="LiveId" clId="{9730A6AE-947B-483A-B537-5F0713140517}" dt="2022-10-18T15:44:47.293" v="948" actId="26606"/>
          <ac:spMkLst>
            <pc:docMk/>
            <pc:sldMk cId="0" sldId="286"/>
            <ac:spMk id="4135" creationId="{32AEEBC8-9D30-42EF-95F2-386C2653FBF0}"/>
          </ac:spMkLst>
        </pc:spChg>
        <pc:spChg chg="add del">
          <ac:chgData name="Juan Jose Pulido" userId="f938ff18168938a3" providerId="LiveId" clId="{9730A6AE-947B-483A-B537-5F0713140517}" dt="2022-10-18T15:44:47.293" v="948" actId="26606"/>
          <ac:spMkLst>
            <pc:docMk/>
            <pc:sldMk cId="0" sldId="286"/>
            <ac:spMk id="4136" creationId="{2E92FA66-67D7-4CB4-94D3-E643A9AD4757}"/>
          </ac:spMkLst>
        </pc:spChg>
        <pc:spChg chg="add del">
          <ac:chgData name="Juan Jose Pulido" userId="f938ff18168938a3" providerId="LiveId" clId="{9730A6AE-947B-483A-B537-5F0713140517}" dt="2022-10-18T15:44:48.788" v="950" actId="26606"/>
          <ac:spMkLst>
            <pc:docMk/>
            <pc:sldMk cId="0" sldId="286"/>
            <ac:spMk id="4138" creationId="{2C61293E-6EBE-43EF-A52C-9BEBFD7679D4}"/>
          </ac:spMkLst>
        </pc:spChg>
        <pc:spChg chg="add del">
          <ac:chgData name="Juan Jose Pulido" userId="f938ff18168938a3" providerId="LiveId" clId="{9730A6AE-947B-483A-B537-5F0713140517}" dt="2022-10-18T15:44:48.788" v="950" actId="26606"/>
          <ac:spMkLst>
            <pc:docMk/>
            <pc:sldMk cId="0" sldId="286"/>
            <ac:spMk id="4139" creationId="{3FCFB1DE-0B7E-48CC-BA90-B2AB0889F9D6}"/>
          </ac:spMkLst>
        </pc:spChg>
        <pc:spChg chg="add del">
          <ac:chgData name="Juan Jose Pulido" userId="f938ff18168938a3" providerId="LiveId" clId="{9730A6AE-947B-483A-B537-5F0713140517}" dt="2022-10-18T15:44:56.408" v="952" actId="26606"/>
          <ac:spMkLst>
            <pc:docMk/>
            <pc:sldMk cId="0" sldId="286"/>
            <ac:spMk id="4141" creationId="{1ECAB1E8-8195-4748-BE71-FF806D86892E}"/>
          </ac:spMkLst>
        </pc:spChg>
        <pc:spChg chg="add del">
          <ac:chgData name="Juan Jose Pulido" userId="f938ff18168938a3" providerId="LiveId" clId="{9730A6AE-947B-483A-B537-5F0713140517}" dt="2022-10-18T15:44:56.408" v="952" actId="26606"/>
          <ac:spMkLst>
            <pc:docMk/>
            <pc:sldMk cId="0" sldId="286"/>
            <ac:spMk id="4142" creationId="{57F6BDD4-E066-4008-8011-6CC31AEB4556}"/>
          </ac:spMkLst>
        </pc:spChg>
        <pc:spChg chg="add del">
          <ac:chgData name="Juan Jose Pulido" userId="f938ff18168938a3" providerId="LiveId" clId="{9730A6AE-947B-483A-B537-5F0713140517}" dt="2022-10-18T15:44:56.408" v="952" actId="26606"/>
          <ac:spMkLst>
            <pc:docMk/>
            <pc:sldMk cId="0" sldId="286"/>
            <ac:spMk id="4143" creationId="{2711A8FB-68FC-45FC-B01E-38F809E2D439}"/>
          </ac:spMkLst>
        </pc:spChg>
        <pc:spChg chg="add del">
          <ac:chgData name="Juan Jose Pulido" userId="f938ff18168938a3" providerId="LiveId" clId="{9730A6AE-947B-483A-B537-5F0713140517}" dt="2022-10-18T15:44:56.408" v="952" actId="26606"/>
          <ac:spMkLst>
            <pc:docMk/>
            <pc:sldMk cId="0" sldId="286"/>
            <ac:spMk id="4144" creationId="{2A865FE3-5FC9-4049-87CF-30019C46C0F5}"/>
          </ac:spMkLst>
        </pc:spChg>
        <pc:spChg chg="add del">
          <ac:chgData name="Juan Jose Pulido" userId="f938ff18168938a3" providerId="LiveId" clId="{9730A6AE-947B-483A-B537-5F0713140517}" dt="2022-10-18T15:44:57.480" v="954" actId="26606"/>
          <ac:spMkLst>
            <pc:docMk/>
            <pc:sldMk cId="0" sldId="286"/>
            <ac:spMk id="4146" creationId="{0288C6B4-AFC3-407F-A595-EFFD38D4CCAF}"/>
          </ac:spMkLst>
        </pc:spChg>
        <pc:spChg chg="add del">
          <ac:chgData name="Juan Jose Pulido" userId="f938ff18168938a3" providerId="LiveId" clId="{9730A6AE-947B-483A-B537-5F0713140517}" dt="2022-10-18T15:44:57.480" v="954" actId="26606"/>
          <ac:spMkLst>
            <pc:docMk/>
            <pc:sldMk cId="0" sldId="286"/>
            <ac:spMk id="4147" creationId="{CF236821-17FE-429B-8D2C-08E13A64EA40}"/>
          </ac:spMkLst>
        </pc:spChg>
        <pc:spChg chg="add del">
          <ac:chgData name="Juan Jose Pulido" userId="f938ff18168938a3" providerId="LiveId" clId="{9730A6AE-947B-483A-B537-5F0713140517}" dt="2022-10-18T15:44:57.480" v="954" actId="26606"/>
          <ac:spMkLst>
            <pc:docMk/>
            <pc:sldMk cId="0" sldId="286"/>
            <ac:spMk id="4148" creationId="{C0BDBCD2-E081-43AB-9119-C55465E59757}"/>
          </ac:spMkLst>
        </pc:spChg>
        <pc:spChg chg="add del">
          <ac:chgData name="Juan Jose Pulido" userId="f938ff18168938a3" providerId="LiveId" clId="{9730A6AE-947B-483A-B537-5F0713140517}" dt="2022-10-18T15:44:57.480" v="954" actId="26606"/>
          <ac:spMkLst>
            <pc:docMk/>
            <pc:sldMk cId="0" sldId="286"/>
            <ac:spMk id="4149" creationId="{98E79BE4-34FE-485A-98A5-92CE8F7C4743}"/>
          </ac:spMkLst>
        </pc:spChg>
        <pc:spChg chg="add del">
          <ac:chgData name="Juan Jose Pulido" userId="f938ff18168938a3" providerId="LiveId" clId="{9730A6AE-947B-483A-B537-5F0713140517}" dt="2022-10-18T15:44:57.480" v="954" actId="26606"/>
          <ac:spMkLst>
            <pc:docMk/>
            <pc:sldMk cId="0" sldId="286"/>
            <ac:spMk id="4150" creationId="{7A5F0580-5EE9-419F-96EE-B6529EF6E7D0}"/>
          </ac:spMkLst>
        </pc:spChg>
        <pc:spChg chg="add del">
          <ac:chgData name="Juan Jose Pulido" userId="f938ff18168938a3" providerId="LiveId" clId="{9730A6AE-947B-483A-B537-5F0713140517}" dt="2022-10-18T15:44:59.663" v="956" actId="26606"/>
          <ac:spMkLst>
            <pc:docMk/>
            <pc:sldMk cId="0" sldId="286"/>
            <ac:spMk id="4152" creationId="{2C9A9DA9-7DC8-488B-A882-123947B0F3D9}"/>
          </ac:spMkLst>
        </pc:spChg>
        <pc:spChg chg="add del">
          <ac:chgData name="Juan Jose Pulido" userId="f938ff18168938a3" providerId="LiveId" clId="{9730A6AE-947B-483A-B537-5F0713140517}" dt="2022-10-18T15:44:59.663" v="956" actId="26606"/>
          <ac:spMkLst>
            <pc:docMk/>
            <pc:sldMk cId="0" sldId="286"/>
            <ac:spMk id="4153" creationId="{57F6BDD4-E066-4008-8011-6CC31AEB4556}"/>
          </ac:spMkLst>
        </pc:spChg>
        <pc:spChg chg="add del">
          <ac:chgData name="Juan Jose Pulido" userId="f938ff18168938a3" providerId="LiveId" clId="{9730A6AE-947B-483A-B537-5F0713140517}" dt="2022-10-18T15:44:59.663" v="956" actId="26606"/>
          <ac:spMkLst>
            <pc:docMk/>
            <pc:sldMk cId="0" sldId="286"/>
            <ac:spMk id="4154" creationId="{2711A8FB-68FC-45FC-B01E-38F809E2D439}"/>
          </ac:spMkLst>
        </pc:spChg>
        <pc:spChg chg="add del">
          <ac:chgData name="Juan Jose Pulido" userId="f938ff18168938a3" providerId="LiveId" clId="{9730A6AE-947B-483A-B537-5F0713140517}" dt="2022-10-18T15:44:59.663" v="956" actId="26606"/>
          <ac:spMkLst>
            <pc:docMk/>
            <pc:sldMk cId="0" sldId="286"/>
            <ac:spMk id="4155" creationId="{2A865FE3-5FC9-4049-87CF-30019C46C0F5}"/>
          </ac:spMkLst>
        </pc:spChg>
        <pc:spChg chg="add del">
          <ac:chgData name="Juan Jose Pulido" userId="f938ff18168938a3" providerId="LiveId" clId="{9730A6AE-947B-483A-B537-5F0713140517}" dt="2022-10-18T15:45:02.251" v="958" actId="26606"/>
          <ac:spMkLst>
            <pc:docMk/>
            <pc:sldMk cId="0" sldId="286"/>
            <ac:spMk id="4157" creationId="{04812C46-200A-4DEB-A05E-3ED6C68C2387}"/>
          </ac:spMkLst>
        </pc:spChg>
        <pc:spChg chg="add del">
          <ac:chgData name="Juan Jose Pulido" userId="f938ff18168938a3" providerId="LiveId" clId="{9730A6AE-947B-483A-B537-5F0713140517}" dt="2022-10-18T15:45:02.251" v="958" actId="26606"/>
          <ac:spMkLst>
            <pc:docMk/>
            <pc:sldMk cId="0" sldId="286"/>
            <ac:spMk id="4158" creationId="{16BF4F81-CE79-4A24-860D-9959FF7162FB}"/>
          </ac:spMkLst>
        </pc:spChg>
        <pc:spChg chg="add del">
          <ac:chgData name="Juan Jose Pulido" userId="f938ff18168938a3" providerId="LiveId" clId="{9730A6AE-947B-483A-B537-5F0713140517}" dt="2022-10-18T15:45:06.700" v="960" actId="26606"/>
          <ac:spMkLst>
            <pc:docMk/>
            <pc:sldMk cId="0" sldId="286"/>
            <ac:spMk id="4160" creationId="{94E4D846-3AFC-4F86-8C35-24B0542A269D}"/>
          </ac:spMkLst>
        </pc:spChg>
        <pc:spChg chg="add del">
          <ac:chgData name="Juan Jose Pulido" userId="f938ff18168938a3" providerId="LiveId" clId="{9730A6AE-947B-483A-B537-5F0713140517}" dt="2022-10-18T15:45:06.700" v="960" actId="26606"/>
          <ac:spMkLst>
            <pc:docMk/>
            <pc:sldMk cId="0" sldId="286"/>
            <ac:spMk id="4161" creationId="{284781B9-12CB-45C3-907A-9ED93FF72C65}"/>
          </ac:spMkLst>
        </pc:spChg>
        <pc:spChg chg="add del">
          <ac:chgData name="Juan Jose Pulido" userId="f938ff18168938a3" providerId="LiveId" clId="{9730A6AE-947B-483A-B537-5F0713140517}" dt="2022-10-18T15:45:06.700" v="960" actId="26606"/>
          <ac:spMkLst>
            <pc:docMk/>
            <pc:sldMk cId="0" sldId="286"/>
            <ac:spMk id="4162" creationId="{55D4142C-5077-457F-A6AD-3FECFDB39685}"/>
          </ac:spMkLst>
        </pc:spChg>
        <pc:spChg chg="add del">
          <ac:chgData name="Juan Jose Pulido" userId="f938ff18168938a3" providerId="LiveId" clId="{9730A6AE-947B-483A-B537-5F0713140517}" dt="2022-10-18T15:45:06.700" v="960" actId="26606"/>
          <ac:spMkLst>
            <pc:docMk/>
            <pc:sldMk cId="0" sldId="286"/>
            <ac:spMk id="4163" creationId="{7A5F0580-5EE9-419F-96EE-B6529EF6E7D0}"/>
          </ac:spMkLst>
        </pc:spChg>
        <pc:spChg chg="add del">
          <ac:chgData name="Juan Jose Pulido" userId="f938ff18168938a3" providerId="LiveId" clId="{9730A6AE-947B-483A-B537-5F0713140517}" dt="2022-10-18T15:45:25.004" v="962" actId="26606"/>
          <ac:spMkLst>
            <pc:docMk/>
            <pc:sldMk cId="0" sldId="286"/>
            <ac:spMk id="4165" creationId="{8FC9BE17-9A7B-462D-AE50-3D8777387304}"/>
          </ac:spMkLst>
        </pc:spChg>
        <pc:spChg chg="add del">
          <ac:chgData name="Juan Jose Pulido" userId="f938ff18168938a3" providerId="LiveId" clId="{9730A6AE-947B-483A-B537-5F0713140517}" dt="2022-10-18T15:45:25.004" v="962" actId="26606"/>
          <ac:spMkLst>
            <pc:docMk/>
            <pc:sldMk cId="0" sldId="286"/>
            <ac:spMk id="4166" creationId="{3EBE8569-6AEC-4B8C-8D53-2DE337CDBA65}"/>
          </ac:spMkLst>
        </pc:spChg>
        <pc:spChg chg="add del">
          <ac:chgData name="Juan Jose Pulido" userId="f938ff18168938a3" providerId="LiveId" clId="{9730A6AE-947B-483A-B537-5F0713140517}" dt="2022-10-18T15:45:25.004" v="962" actId="26606"/>
          <ac:spMkLst>
            <pc:docMk/>
            <pc:sldMk cId="0" sldId="286"/>
            <ac:spMk id="4167" creationId="{55D4142C-5077-457F-A6AD-3FECFDB39685}"/>
          </ac:spMkLst>
        </pc:spChg>
        <pc:spChg chg="add del">
          <ac:chgData name="Juan Jose Pulido" userId="f938ff18168938a3" providerId="LiveId" clId="{9730A6AE-947B-483A-B537-5F0713140517}" dt="2022-10-18T15:45:25.004" v="962" actId="26606"/>
          <ac:spMkLst>
            <pc:docMk/>
            <pc:sldMk cId="0" sldId="286"/>
            <ac:spMk id="4168" creationId="{7A5F0580-5EE9-419F-96EE-B6529EF6E7D0}"/>
          </ac:spMkLst>
        </pc:spChg>
        <pc:spChg chg="add del">
          <ac:chgData name="Juan Jose Pulido" userId="f938ff18168938a3" providerId="LiveId" clId="{9730A6AE-947B-483A-B537-5F0713140517}" dt="2022-10-18T15:45:29.768" v="964" actId="26606"/>
          <ac:spMkLst>
            <pc:docMk/>
            <pc:sldMk cId="0" sldId="286"/>
            <ac:spMk id="4170" creationId="{5AA03EDC-7067-4DFF-B672-541D016AAAB8}"/>
          </ac:spMkLst>
        </pc:spChg>
        <pc:spChg chg="add del">
          <ac:chgData name="Juan Jose Pulido" userId="f938ff18168938a3" providerId="LiveId" clId="{9730A6AE-947B-483A-B537-5F0713140517}" dt="2022-10-18T15:45:29.768" v="964" actId="26606"/>
          <ac:spMkLst>
            <pc:docMk/>
            <pc:sldMk cId="0" sldId="286"/>
            <ac:spMk id="4171" creationId="{0EBF3E39-B0BE-496A-8604-9007470FFA3A}"/>
          </ac:spMkLst>
        </pc:spChg>
        <pc:spChg chg="add del">
          <ac:chgData name="Juan Jose Pulido" userId="f938ff18168938a3" providerId="LiveId" clId="{9730A6AE-947B-483A-B537-5F0713140517}" dt="2022-10-18T15:45:34.368" v="966" actId="26606"/>
          <ac:spMkLst>
            <pc:docMk/>
            <pc:sldMk cId="0" sldId="286"/>
            <ac:spMk id="4173" creationId="{8FC9BE17-9A7B-462D-AE50-3D8777387304}"/>
          </ac:spMkLst>
        </pc:spChg>
        <pc:spChg chg="add del">
          <ac:chgData name="Juan Jose Pulido" userId="f938ff18168938a3" providerId="LiveId" clId="{9730A6AE-947B-483A-B537-5F0713140517}" dt="2022-10-18T15:45:34.368" v="966" actId="26606"/>
          <ac:spMkLst>
            <pc:docMk/>
            <pc:sldMk cId="0" sldId="286"/>
            <ac:spMk id="4174" creationId="{3EBE8569-6AEC-4B8C-8D53-2DE337CDBA65}"/>
          </ac:spMkLst>
        </pc:spChg>
        <pc:spChg chg="add del">
          <ac:chgData name="Juan Jose Pulido" userId="f938ff18168938a3" providerId="LiveId" clId="{9730A6AE-947B-483A-B537-5F0713140517}" dt="2022-10-18T15:45:34.368" v="966" actId="26606"/>
          <ac:spMkLst>
            <pc:docMk/>
            <pc:sldMk cId="0" sldId="286"/>
            <ac:spMk id="4175" creationId="{55D4142C-5077-457F-A6AD-3FECFDB39685}"/>
          </ac:spMkLst>
        </pc:spChg>
        <pc:spChg chg="add del">
          <ac:chgData name="Juan Jose Pulido" userId="f938ff18168938a3" providerId="LiveId" clId="{9730A6AE-947B-483A-B537-5F0713140517}" dt="2022-10-18T15:45:34.368" v="966" actId="26606"/>
          <ac:spMkLst>
            <pc:docMk/>
            <pc:sldMk cId="0" sldId="286"/>
            <ac:spMk id="4176" creationId="{7A5F0580-5EE9-419F-96EE-B6529EF6E7D0}"/>
          </ac:spMkLst>
        </pc:spChg>
        <pc:spChg chg="add del">
          <ac:chgData name="Juan Jose Pulido" userId="f938ff18168938a3" providerId="LiveId" clId="{9730A6AE-947B-483A-B537-5F0713140517}" dt="2022-10-18T15:45:42.547" v="968" actId="26606"/>
          <ac:spMkLst>
            <pc:docMk/>
            <pc:sldMk cId="0" sldId="286"/>
            <ac:spMk id="4178" creationId="{32AEEBC8-9D30-42EF-95F2-386C2653FBF0}"/>
          </ac:spMkLst>
        </pc:spChg>
        <pc:spChg chg="add del">
          <ac:chgData name="Juan Jose Pulido" userId="f938ff18168938a3" providerId="LiveId" clId="{9730A6AE-947B-483A-B537-5F0713140517}" dt="2022-10-18T15:45:42.547" v="968" actId="26606"/>
          <ac:spMkLst>
            <pc:docMk/>
            <pc:sldMk cId="0" sldId="286"/>
            <ac:spMk id="4179" creationId="{3529E97A-97C3-40EA-8A04-5C02398D568F}"/>
          </ac:spMkLst>
        </pc:spChg>
        <pc:spChg chg="add del">
          <ac:chgData name="Juan Jose Pulido" userId="f938ff18168938a3" providerId="LiveId" clId="{9730A6AE-947B-483A-B537-5F0713140517}" dt="2022-10-18T15:45:42.547" v="968" actId="26606"/>
          <ac:spMkLst>
            <pc:docMk/>
            <pc:sldMk cId="0" sldId="286"/>
            <ac:spMk id="4180" creationId="{59FA8C2E-A5A7-4490-927A-7CD58343EDBB}"/>
          </ac:spMkLst>
        </pc:spChg>
        <pc:spChg chg="add del">
          <ac:chgData name="Juan Jose Pulido" userId="f938ff18168938a3" providerId="LiveId" clId="{9730A6AE-947B-483A-B537-5F0713140517}" dt="2022-10-18T21:09:41.760" v="1284"/>
          <ac:spMkLst>
            <pc:docMk/>
            <pc:sldMk cId="0" sldId="286"/>
            <ac:spMk id="4182" creationId="{F2B38F72-8FC4-4001-8C67-FA6B86DEC767}"/>
          </ac:spMkLst>
        </pc:spChg>
        <pc:picChg chg="add mod">
          <ac:chgData name="Juan Jose Pulido" userId="f938ff18168938a3" providerId="LiveId" clId="{9730A6AE-947B-483A-B537-5F0713140517}" dt="2022-10-18T15:45:59.501" v="972" actId="14100"/>
          <ac:picMkLst>
            <pc:docMk/>
            <pc:sldMk cId="0" sldId="286"/>
            <ac:picMk id="1026" creationId="{C6EF52C1-5C71-68BD-4678-0D2CDBA18E4B}"/>
          </ac:picMkLst>
        </pc:pic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1525385847" sldId="294"/>
        </pc:sldMkLst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602263439" sldId="295"/>
        </pc:sldMkLst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831641997" sldId="296"/>
        </pc:sldMkLst>
      </pc:sldChg>
      <pc:sldChg chg="del">
        <pc:chgData name="Juan Jose Pulido" userId="f938ff18168938a3" providerId="LiveId" clId="{9730A6AE-947B-483A-B537-5F0713140517}" dt="2022-10-15T13:01:21.200" v="151" actId="47"/>
        <pc:sldMkLst>
          <pc:docMk/>
          <pc:sldMk cId="4034626495" sldId="323"/>
        </pc:sldMkLst>
      </pc:sldChg>
      <pc:sldChg chg="modSp mod setBg modAnim">
        <pc:chgData name="Juan Jose Pulido" userId="f938ff18168938a3" providerId="LiveId" clId="{9730A6AE-947B-483A-B537-5F0713140517}" dt="2022-10-21T22:51:41.500" v="6559"/>
        <pc:sldMkLst>
          <pc:docMk/>
          <pc:sldMk cId="1950823460" sldId="329"/>
        </pc:sldMkLst>
        <pc:spChg chg="mod">
          <ac:chgData name="Juan Jose Pulido" userId="f938ff18168938a3" providerId="LiveId" clId="{9730A6AE-947B-483A-B537-5F0713140517}" dt="2022-10-21T22:03:14.194" v="5805" actId="404"/>
          <ac:spMkLst>
            <pc:docMk/>
            <pc:sldMk cId="1950823460" sldId="329"/>
            <ac:spMk id="2" creationId="{2627F222-D009-1408-9708-5CC624E49E33}"/>
          </ac:spMkLst>
        </pc:spChg>
        <pc:picChg chg="mod">
          <ac:chgData name="Juan Jose Pulido" userId="f938ff18168938a3" providerId="LiveId" clId="{9730A6AE-947B-483A-B537-5F0713140517}" dt="2022-10-18T15:36:16.901" v="717" actId="14100"/>
          <ac:picMkLst>
            <pc:docMk/>
            <pc:sldMk cId="1950823460" sldId="329"/>
            <ac:picMk id="1026" creationId="{C5B1D4DA-9B75-0C5C-33EC-DCDB50C032D1}"/>
          </ac:picMkLst>
        </pc:picChg>
      </pc:sldChg>
      <pc:sldChg chg="del">
        <pc:chgData name="Juan Jose Pulido" userId="f938ff18168938a3" providerId="LiveId" clId="{9730A6AE-947B-483A-B537-5F0713140517}" dt="2022-10-15T13:01:20.620" v="150" actId="47"/>
        <pc:sldMkLst>
          <pc:docMk/>
          <pc:sldMk cId="1013560975" sldId="330"/>
        </pc:sldMkLst>
      </pc:sldChg>
      <pc:sldChg chg="modSp add setBg modAnim">
        <pc:chgData name="Juan Jose Pulido" userId="f938ff18168938a3" providerId="LiveId" clId="{9730A6AE-947B-483A-B537-5F0713140517}" dt="2022-10-21T22:28:32.245" v="6206"/>
        <pc:sldMkLst>
          <pc:docMk/>
          <pc:sldMk cId="292691055" sldId="331"/>
        </pc:sldMkLst>
        <pc:spChg chg="mod">
          <ac:chgData name="Juan Jose Pulido" userId="f938ff18168938a3" providerId="LiveId" clId="{9730A6AE-947B-483A-B537-5F0713140517}" dt="2022-10-18T22:32:21.089" v="2901" actId="207"/>
          <ac:spMkLst>
            <pc:docMk/>
            <pc:sldMk cId="292691055" sldId="331"/>
            <ac:spMk id="4099" creationId="{00000000-0000-0000-0000-000000000000}"/>
          </ac:spMkLst>
        </pc:spChg>
      </pc:sldChg>
      <pc:sldChg chg="addSp modSp add del modAnim">
        <pc:chgData name="Juan Jose Pulido" userId="f938ff18168938a3" providerId="LiveId" clId="{9730A6AE-947B-483A-B537-5F0713140517}" dt="2022-10-18T22:35:30.440" v="2943" actId="47"/>
        <pc:sldMkLst>
          <pc:docMk/>
          <pc:sldMk cId="217772299" sldId="332"/>
        </pc:sldMkLst>
        <pc:spChg chg="add mod">
          <ac:chgData name="Juan Jose Pulido" userId="f938ff18168938a3" providerId="LiveId" clId="{9730A6AE-947B-483A-B537-5F0713140517}" dt="2022-10-17T22:17:14.370" v="333" actId="1036"/>
          <ac:spMkLst>
            <pc:docMk/>
            <pc:sldMk cId="217772299" sldId="332"/>
            <ac:spMk id="2" creationId="{1B0915FF-8257-4DB4-82BF-EAE827EAB0D4}"/>
          </ac:spMkLst>
        </pc:spChg>
        <pc:spChg chg="add mod">
          <ac:chgData name="Juan Jose Pulido" userId="f938ff18168938a3" providerId="LiveId" clId="{9730A6AE-947B-483A-B537-5F0713140517}" dt="2022-10-17T22:17:14.370" v="333" actId="1036"/>
          <ac:spMkLst>
            <pc:docMk/>
            <pc:sldMk cId="217772299" sldId="332"/>
            <ac:spMk id="3" creationId="{961192D0-AF07-C721-D6D9-64333CAC3DED}"/>
          </ac:spMkLst>
        </pc:spChg>
        <pc:spChg chg="mod">
          <ac:chgData name="Juan Jose Pulido" userId="f938ff18168938a3" providerId="LiveId" clId="{9730A6AE-947B-483A-B537-5F0713140517}" dt="2022-10-17T22:54:34.921" v="686" actId="403"/>
          <ac:spMkLst>
            <pc:docMk/>
            <pc:sldMk cId="217772299" sldId="332"/>
            <ac:spMk id="4099" creationId="{00000000-0000-0000-0000-000000000000}"/>
          </ac:spMkLst>
        </pc:spChg>
        <pc:picChg chg="add mod">
          <ac:chgData name="Juan Jose Pulido" userId="f938ff18168938a3" providerId="LiveId" clId="{9730A6AE-947B-483A-B537-5F0713140517}" dt="2022-10-17T22:44:08.384" v="574" actId="1036"/>
          <ac:picMkLst>
            <pc:docMk/>
            <pc:sldMk cId="217772299" sldId="332"/>
            <ac:picMk id="1026" creationId="{D0F490FB-D62C-9AE7-83DC-7A62F541A8CA}"/>
          </ac:picMkLst>
        </pc:pic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1378180296" sldId="332"/>
        </pc:sldMkLst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2037469595" sldId="333"/>
        </pc:sldMkLst>
      </pc:sldChg>
      <pc:sldChg chg="modSp add ord setBg modAnim">
        <pc:chgData name="Juan Jose Pulido" userId="f938ff18168938a3" providerId="LiveId" clId="{9730A6AE-947B-483A-B537-5F0713140517}" dt="2022-10-21T22:28:26.833" v="6205"/>
        <pc:sldMkLst>
          <pc:docMk/>
          <pc:sldMk cId="3639706369" sldId="333"/>
        </pc:sldMkLst>
        <pc:spChg chg="mod">
          <ac:chgData name="Juan Jose Pulido" userId="f938ff18168938a3" providerId="LiveId" clId="{9730A6AE-947B-483A-B537-5F0713140517}" dt="2022-10-18T22:35:11.392" v="2940" actId="1036"/>
          <ac:spMkLst>
            <pc:docMk/>
            <pc:sldMk cId="3639706369" sldId="333"/>
            <ac:spMk id="4099" creationId="{00000000-0000-0000-0000-000000000000}"/>
          </ac:spMkLst>
        </pc:sp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310351639" sldId="334"/>
        </pc:sldMkLst>
      </pc:sldChg>
      <pc:sldChg chg="addSp modSp add del modAnim">
        <pc:chgData name="Juan Jose Pulido" userId="f938ff18168938a3" providerId="LiveId" clId="{9730A6AE-947B-483A-B537-5F0713140517}" dt="2022-10-18T22:35:32.422" v="2944" actId="47"/>
        <pc:sldMkLst>
          <pc:docMk/>
          <pc:sldMk cId="4008494816" sldId="334"/>
        </pc:sldMkLst>
        <pc:spChg chg="add mod">
          <ac:chgData name="Juan Jose Pulido" userId="f938ff18168938a3" providerId="LiveId" clId="{9730A6AE-947B-483A-B537-5F0713140517}" dt="2022-10-17T22:27:40.060" v="560" actId="207"/>
          <ac:spMkLst>
            <pc:docMk/>
            <pc:sldMk cId="4008494816" sldId="334"/>
            <ac:spMk id="4" creationId="{929800BB-DE1A-72BD-68FB-C61F1F0C94C3}"/>
          </ac:spMkLst>
        </pc:spChg>
        <pc:spChg chg="add mod">
          <ac:chgData name="Juan Jose Pulido" userId="f938ff18168938a3" providerId="LiveId" clId="{9730A6AE-947B-483A-B537-5F0713140517}" dt="2022-10-17T22:27:25.202" v="559" actId="207"/>
          <ac:spMkLst>
            <pc:docMk/>
            <pc:sldMk cId="4008494816" sldId="334"/>
            <ac:spMk id="5" creationId="{25726F3E-FA4B-8FC5-4239-18E984136AD8}"/>
          </ac:spMkLst>
        </pc:spChg>
        <pc:spChg chg="mod">
          <ac:chgData name="Juan Jose Pulido" userId="f938ff18168938a3" providerId="LiveId" clId="{9730A6AE-947B-483A-B537-5F0713140517}" dt="2022-10-17T22:54:51.769" v="697" actId="403"/>
          <ac:spMkLst>
            <pc:docMk/>
            <pc:sldMk cId="4008494816" sldId="334"/>
            <ac:spMk id="4099" creationId="{00000000-0000-0000-0000-000000000000}"/>
          </ac:spMkLst>
        </pc:sp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1307886605" sldId="335"/>
        </pc:sldMkLst>
      </pc:sldChg>
      <pc:sldChg chg="delSp modSp add del modAnim">
        <pc:chgData name="Juan Jose Pulido" userId="f938ff18168938a3" providerId="LiveId" clId="{9730A6AE-947B-483A-B537-5F0713140517}" dt="2022-10-18T22:35:58.060" v="2948" actId="47"/>
        <pc:sldMkLst>
          <pc:docMk/>
          <pc:sldMk cId="2454418859" sldId="335"/>
        </pc:sldMkLst>
        <pc:spChg chg="del">
          <ac:chgData name="Juan Jose Pulido" userId="f938ff18168938a3" providerId="LiveId" clId="{9730A6AE-947B-483A-B537-5F0713140517}" dt="2022-10-17T22:46:47.078" v="593" actId="478"/>
          <ac:spMkLst>
            <pc:docMk/>
            <pc:sldMk cId="2454418859" sldId="335"/>
            <ac:spMk id="2" creationId="{1B0915FF-8257-4DB4-82BF-EAE827EAB0D4}"/>
          </ac:spMkLst>
        </pc:spChg>
        <pc:spChg chg="del">
          <ac:chgData name="Juan Jose Pulido" userId="f938ff18168938a3" providerId="LiveId" clId="{9730A6AE-947B-483A-B537-5F0713140517}" dt="2022-10-17T22:46:48.844" v="594" actId="478"/>
          <ac:spMkLst>
            <pc:docMk/>
            <pc:sldMk cId="2454418859" sldId="335"/>
            <ac:spMk id="3" creationId="{961192D0-AF07-C721-D6D9-64333CAC3DED}"/>
          </ac:spMkLst>
        </pc:spChg>
        <pc:spChg chg="del">
          <ac:chgData name="Juan Jose Pulido" userId="f938ff18168938a3" providerId="LiveId" clId="{9730A6AE-947B-483A-B537-5F0713140517}" dt="2022-10-17T22:46:51.832" v="596" actId="478"/>
          <ac:spMkLst>
            <pc:docMk/>
            <pc:sldMk cId="2454418859" sldId="335"/>
            <ac:spMk id="4" creationId="{929800BB-DE1A-72BD-68FB-C61F1F0C94C3}"/>
          </ac:spMkLst>
        </pc:spChg>
        <pc:spChg chg="del">
          <ac:chgData name="Juan Jose Pulido" userId="f938ff18168938a3" providerId="LiveId" clId="{9730A6AE-947B-483A-B537-5F0713140517}" dt="2022-10-17T22:46:50.093" v="595" actId="478"/>
          <ac:spMkLst>
            <pc:docMk/>
            <pc:sldMk cId="2454418859" sldId="335"/>
            <ac:spMk id="5" creationId="{25726F3E-FA4B-8FC5-4239-18E984136AD8}"/>
          </ac:spMkLst>
        </pc:spChg>
        <pc:spChg chg="mod">
          <ac:chgData name="Juan Jose Pulido" userId="f938ff18168938a3" providerId="LiveId" clId="{9730A6AE-947B-483A-B537-5F0713140517}" dt="2022-10-17T22:46:42.799" v="592" actId="6549"/>
          <ac:spMkLst>
            <pc:docMk/>
            <pc:sldMk cId="2454418859" sldId="335"/>
            <ac:spMk id="4099" creationId="{00000000-0000-0000-0000-000000000000}"/>
          </ac:spMkLst>
        </pc:spChg>
      </pc:sldChg>
      <pc:sldChg chg="modSp add del modAnim">
        <pc:chgData name="Juan Jose Pulido" userId="f938ff18168938a3" providerId="LiveId" clId="{9730A6AE-947B-483A-B537-5F0713140517}" dt="2022-10-18T22:55:12.740" v="3368" actId="47"/>
        <pc:sldMkLst>
          <pc:docMk/>
          <pc:sldMk cId="1619747895" sldId="336"/>
        </pc:sldMkLst>
        <pc:spChg chg="mod">
          <ac:chgData name="Juan Jose Pulido" userId="f938ff18168938a3" providerId="LiveId" clId="{9730A6AE-947B-483A-B537-5F0713140517}" dt="2022-10-17T22:50:14.340" v="647" actId="207"/>
          <ac:spMkLst>
            <pc:docMk/>
            <pc:sldMk cId="1619747895" sldId="336"/>
            <ac:spMk id="4099" creationId="{00000000-0000-0000-0000-000000000000}"/>
          </ac:spMkLst>
        </pc:sp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2189377223" sldId="336"/>
        </pc:sldMkLst>
      </pc:sldChg>
      <pc:sldChg chg="addSp delSp modSp add mod setBg modAnim setClrOvrMap delDesignElem">
        <pc:chgData name="Juan Jose Pulido" userId="f938ff18168938a3" providerId="LiveId" clId="{9730A6AE-947B-483A-B537-5F0713140517}" dt="2022-10-21T19:36:44.687" v="3759" actId="122"/>
        <pc:sldMkLst>
          <pc:docMk/>
          <pc:sldMk cId="168796095" sldId="337"/>
        </pc:sldMkLst>
        <pc:spChg chg="add mod">
          <ac:chgData name="Juan Jose Pulido" userId="f938ff18168938a3" providerId="LiveId" clId="{9730A6AE-947B-483A-B537-5F0713140517}" dt="2022-10-21T19:36:44.687" v="3759" actId="122"/>
          <ac:spMkLst>
            <pc:docMk/>
            <pc:sldMk cId="168796095" sldId="337"/>
            <ac:spMk id="2" creationId="{978525FA-EFD3-A218-D639-A008B3E4BF7E}"/>
          </ac:spMkLst>
        </pc:spChg>
        <pc:spChg chg="add del mod">
          <ac:chgData name="Juan Jose Pulido" userId="f938ff18168938a3" providerId="LiveId" clId="{9730A6AE-947B-483A-B537-5F0713140517}" dt="2022-10-18T21:12:20.589" v="1321" actId="478"/>
          <ac:spMkLst>
            <pc:docMk/>
            <pc:sldMk cId="168796095" sldId="337"/>
            <ac:spMk id="3" creationId="{25230865-2E9A-81FF-99F0-A6C7234F67BF}"/>
          </ac:spMkLst>
        </pc:spChg>
        <pc:spChg chg="del mod ord">
          <ac:chgData name="Juan Jose Pulido" userId="f938ff18168938a3" providerId="LiveId" clId="{9730A6AE-947B-483A-B537-5F0713140517}" dt="2022-10-18T21:12:17.550" v="1320" actId="478"/>
          <ac:spMkLst>
            <pc:docMk/>
            <pc:sldMk cId="168796095" sldId="337"/>
            <ac:spMk id="4099" creationId="{00000000-0000-0000-0000-000000000000}"/>
          </ac:spMkLst>
        </pc:spChg>
        <pc:spChg chg="add del">
          <ac:chgData name="Juan Jose Pulido" userId="f938ff18168938a3" providerId="LiveId" clId="{9730A6AE-947B-483A-B537-5F0713140517}" dt="2022-10-18T21:10:15.922" v="1287" actId="26606"/>
          <ac:spMkLst>
            <pc:docMk/>
            <pc:sldMk cId="168796095" sldId="337"/>
            <ac:spMk id="4101" creationId="{6B5E2835-4E47-45B3-9CFE-732FF7B05472}"/>
          </ac:spMkLst>
        </pc:spChg>
        <pc:spChg chg="add del">
          <ac:chgData name="Juan Jose Pulido" userId="f938ff18168938a3" providerId="LiveId" clId="{9730A6AE-947B-483A-B537-5F0713140517}" dt="2022-10-18T21:10:15.922" v="1287" actId="26606"/>
          <ac:spMkLst>
            <pc:docMk/>
            <pc:sldMk cId="168796095" sldId="337"/>
            <ac:spMk id="4102" creationId="{5B45AD5D-AA52-4F7B-9362-576A39AD9E09}"/>
          </ac:spMkLst>
        </pc:spChg>
        <pc:spChg chg="add del">
          <ac:chgData name="Juan Jose Pulido" userId="f938ff18168938a3" providerId="LiveId" clId="{9730A6AE-947B-483A-B537-5F0713140517}" dt="2022-10-18T21:10:15.922" v="1287" actId="26606"/>
          <ac:spMkLst>
            <pc:docMk/>
            <pc:sldMk cId="168796095" sldId="337"/>
            <ac:spMk id="4103" creationId="{AEDD7960-4866-4399-BEF6-DD1431AB4E34}"/>
          </ac:spMkLst>
        </pc:spChg>
        <pc:spChg chg="add del">
          <ac:chgData name="Juan Jose Pulido" userId="f938ff18168938a3" providerId="LiveId" clId="{9730A6AE-947B-483A-B537-5F0713140517}" dt="2022-10-18T21:08:47.995" v="1259" actId="26606"/>
          <ac:spMkLst>
            <pc:docMk/>
            <pc:sldMk cId="168796095" sldId="337"/>
            <ac:spMk id="4104" creationId="{1ECAB1E8-8195-4748-BE71-FF806D86892E}"/>
          </ac:spMkLst>
        </pc:spChg>
        <pc:spChg chg="add del">
          <ac:chgData name="Juan Jose Pulido" userId="f938ff18168938a3" providerId="LiveId" clId="{9730A6AE-947B-483A-B537-5F0713140517}" dt="2022-10-18T21:10:15.922" v="1287" actId="26606"/>
          <ac:spMkLst>
            <pc:docMk/>
            <pc:sldMk cId="168796095" sldId="337"/>
            <ac:spMk id="4105" creationId="{55D4142C-5077-457F-A6AD-3FECFDB39685}"/>
          </ac:spMkLst>
        </pc:spChg>
        <pc:spChg chg="add del">
          <ac:chgData name="Juan Jose Pulido" userId="f938ff18168938a3" providerId="LiveId" clId="{9730A6AE-947B-483A-B537-5F0713140517}" dt="2022-10-18T21:08:47.995" v="1259" actId="26606"/>
          <ac:spMkLst>
            <pc:docMk/>
            <pc:sldMk cId="168796095" sldId="337"/>
            <ac:spMk id="4106" creationId="{57F6BDD4-E066-4008-8011-6CC31AEB4556}"/>
          </ac:spMkLst>
        </pc:spChg>
        <pc:spChg chg="add del">
          <ac:chgData name="Juan Jose Pulido" userId="f938ff18168938a3" providerId="LiveId" clId="{9730A6AE-947B-483A-B537-5F0713140517}" dt="2022-10-18T21:10:15.922" v="1287" actId="26606"/>
          <ac:spMkLst>
            <pc:docMk/>
            <pc:sldMk cId="168796095" sldId="337"/>
            <ac:spMk id="4107" creationId="{7A5F0580-5EE9-419F-96EE-B6529EF6E7D0}"/>
          </ac:spMkLst>
        </pc:spChg>
        <pc:spChg chg="add del">
          <ac:chgData name="Juan Jose Pulido" userId="f938ff18168938a3" providerId="LiveId" clId="{9730A6AE-947B-483A-B537-5F0713140517}" dt="2022-10-18T21:08:47.995" v="1259" actId="26606"/>
          <ac:spMkLst>
            <pc:docMk/>
            <pc:sldMk cId="168796095" sldId="337"/>
            <ac:spMk id="4108" creationId="{2711A8FB-68FC-45FC-B01E-38F809E2D439}"/>
          </ac:spMkLst>
        </pc:spChg>
        <pc:spChg chg="add del">
          <ac:chgData name="Juan Jose Pulido" userId="f938ff18168938a3" providerId="LiveId" clId="{9730A6AE-947B-483A-B537-5F0713140517}" dt="2022-10-18T21:10:28.518" v="1289" actId="26606"/>
          <ac:spMkLst>
            <pc:docMk/>
            <pc:sldMk cId="168796095" sldId="337"/>
            <ac:spMk id="4109" creationId="{B082622D-AAF3-4897-8629-FC918530DD86}"/>
          </ac:spMkLst>
        </pc:spChg>
        <pc:spChg chg="add del">
          <ac:chgData name="Juan Jose Pulido" userId="f938ff18168938a3" providerId="LiveId" clId="{9730A6AE-947B-483A-B537-5F0713140517}" dt="2022-10-18T21:08:47.995" v="1259" actId="26606"/>
          <ac:spMkLst>
            <pc:docMk/>
            <pc:sldMk cId="168796095" sldId="337"/>
            <ac:spMk id="4110" creationId="{2A865FE3-5FC9-4049-87CF-30019C46C0F5}"/>
          </ac:spMkLst>
        </pc:spChg>
        <pc:spChg chg="add del">
          <ac:chgData name="Juan Jose Pulido" userId="f938ff18168938a3" providerId="LiveId" clId="{9730A6AE-947B-483A-B537-5F0713140517}" dt="2022-10-18T21:10:28.518" v="1289" actId="26606"/>
          <ac:spMkLst>
            <pc:docMk/>
            <pc:sldMk cId="168796095" sldId="337"/>
            <ac:spMk id="4111" creationId="{A7457DD9-5A45-400A-AB4B-4B4EDECA25F1}"/>
          </ac:spMkLst>
        </pc:spChg>
        <pc:spChg chg="add del">
          <ac:chgData name="Juan Jose Pulido" userId="f938ff18168938a3" providerId="LiveId" clId="{9730A6AE-947B-483A-B537-5F0713140517}" dt="2022-10-18T21:08:51.443" v="1261" actId="26606"/>
          <ac:spMkLst>
            <pc:docMk/>
            <pc:sldMk cId="168796095" sldId="337"/>
            <ac:spMk id="4112" creationId="{94E4D846-3AFC-4F86-8C35-24B0542A269D}"/>
          </ac:spMkLst>
        </pc:spChg>
        <pc:spChg chg="add del">
          <ac:chgData name="Juan Jose Pulido" userId="f938ff18168938a3" providerId="LiveId" clId="{9730A6AE-947B-483A-B537-5F0713140517}" dt="2022-10-18T21:08:51.443" v="1261" actId="26606"/>
          <ac:spMkLst>
            <pc:docMk/>
            <pc:sldMk cId="168796095" sldId="337"/>
            <ac:spMk id="4113" creationId="{284781B9-12CB-45C3-907A-9ED93FF72C65}"/>
          </ac:spMkLst>
        </pc:spChg>
        <pc:spChg chg="add del">
          <ac:chgData name="Juan Jose Pulido" userId="f938ff18168938a3" providerId="LiveId" clId="{9730A6AE-947B-483A-B537-5F0713140517}" dt="2022-10-18T21:08:51.443" v="1261" actId="26606"/>
          <ac:spMkLst>
            <pc:docMk/>
            <pc:sldMk cId="168796095" sldId="337"/>
            <ac:spMk id="4114" creationId="{55D4142C-5077-457F-A6AD-3FECFDB39685}"/>
          </ac:spMkLst>
        </pc:spChg>
        <pc:spChg chg="add del">
          <ac:chgData name="Juan Jose Pulido" userId="f938ff18168938a3" providerId="LiveId" clId="{9730A6AE-947B-483A-B537-5F0713140517}" dt="2022-10-18T21:08:51.443" v="1261" actId="26606"/>
          <ac:spMkLst>
            <pc:docMk/>
            <pc:sldMk cId="168796095" sldId="337"/>
            <ac:spMk id="4115" creationId="{7A5F0580-5EE9-419F-96EE-B6529EF6E7D0}"/>
          </ac:spMkLst>
        </pc:spChg>
        <pc:spChg chg="add del">
          <ac:chgData name="Juan Jose Pulido" userId="f938ff18168938a3" providerId="LiveId" clId="{9730A6AE-947B-483A-B537-5F0713140517}" dt="2022-10-18T21:10:28.518" v="1289" actId="26606"/>
          <ac:spMkLst>
            <pc:docMk/>
            <pc:sldMk cId="168796095" sldId="337"/>
            <ac:spMk id="4116" creationId="{441CF7D6-A660-431A-B0BB-140A0D5556B6}"/>
          </ac:spMkLst>
        </pc:spChg>
        <pc:spChg chg="add del">
          <ac:chgData name="Juan Jose Pulido" userId="f938ff18168938a3" providerId="LiveId" clId="{9730A6AE-947B-483A-B537-5F0713140517}" dt="2022-10-18T21:08:56.808" v="1263" actId="26606"/>
          <ac:spMkLst>
            <pc:docMk/>
            <pc:sldMk cId="168796095" sldId="337"/>
            <ac:spMk id="4117" creationId="{D1A4588A-55D5-49B8-BE41-54ACDCFF2C17}"/>
          </ac:spMkLst>
        </pc:spChg>
        <pc:spChg chg="add del">
          <ac:chgData name="Juan Jose Pulido" userId="f938ff18168938a3" providerId="LiveId" clId="{9730A6AE-947B-483A-B537-5F0713140517}" dt="2022-10-18T21:08:56.808" v="1263" actId="26606"/>
          <ac:spMkLst>
            <pc:docMk/>
            <pc:sldMk cId="168796095" sldId="337"/>
            <ac:spMk id="4118" creationId="{F97E7EA2-EDCD-47E9-81BC-415C606D1B58}"/>
          </ac:spMkLst>
        </pc:spChg>
        <pc:spChg chg="add del">
          <ac:chgData name="Juan Jose Pulido" userId="f938ff18168938a3" providerId="LiveId" clId="{9730A6AE-947B-483A-B537-5F0713140517}" dt="2022-10-18T21:10:28.518" v="1289" actId="26606"/>
          <ac:spMkLst>
            <pc:docMk/>
            <pc:sldMk cId="168796095" sldId="337"/>
            <ac:spMk id="4119" creationId="{0570A85B-3810-4F95-97B0-CBF4CCDB381C}"/>
          </ac:spMkLst>
        </pc:spChg>
        <pc:spChg chg="add del">
          <ac:chgData name="Juan Jose Pulido" userId="f938ff18168938a3" providerId="LiveId" clId="{9730A6AE-947B-483A-B537-5F0713140517}" dt="2022-10-18T21:08:59.980" v="1265" actId="26606"/>
          <ac:spMkLst>
            <pc:docMk/>
            <pc:sldMk cId="168796095" sldId="337"/>
            <ac:spMk id="4120" creationId="{8108D317-7CBD-4897-BD1F-959436D2A3BE}"/>
          </ac:spMkLst>
        </pc:spChg>
        <pc:spChg chg="add del">
          <ac:chgData name="Juan Jose Pulido" userId="f938ff18168938a3" providerId="LiveId" clId="{9730A6AE-947B-483A-B537-5F0713140517}" dt="2022-10-18T21:08:59.980" v="1265" actId="26606"/>
          <ac:spMkLst>
            <pc:docMk/>
            <pc:sldMk cId="168796095" sldId="337"/>
            <ac:spMk id="4121" creationId="{D6297641-8B9F-4767-9606-8A11313227BF}"/>
          </ac:spMkLst>
        </pc:spChg>
        <pc:spChg chg="add del">
          <ac:chgData name="Juan Jose Pulido" userId="f938ff18168938a3" providerId="LiveId" clId="{9730A6AE-947B-483A-B537-5F0713140517}" dt="2022-10-18T21:08:59.980" v="1265" actId="26606"/>
          <ac:spMkLst>
            <pc:docMk/>
            <pc:sldMk cId="168796095" sldId="337"/>
            <ac:spMk id="4122" creationId="{D8F3CA65-EA00-46B4-9616-39E6853F7BED}"/>
          </ac:spMkLst>
        </pc:spChg>
        <pc:spChg chg="add del">
          <ac:chgData name="Juan Jose Pulido" userId="f938ff18168938a3" providerId="LiveId" clId="{9730A6AE-947B-483A-B537-5F0713140517}" dt="2022-10-18T21:10:42.172" v="1291" actId="26606"/>
          <ac:spMkLst>
            <pc:docMk/>
            <pc:sldMk cId="168796095" sldId="337"/>
            <ac:spMk id="4123" creationId="{B1595A09-E336-4D1B-9B3A-06A2287A54E2}"/>
          </ac:spMkLst>
        </pc:spChg>
        <pc:spChg chg="add del">
          <ac:chgData name="Juan Jose Pulido" userId="f938ff18168938a3" providerId="LiveId" clId="{9730A6AE-947B-483A-B537-5F0713140517}" dt="2022-10-18T21:09:03.266" v="1267" actId="26606"/>
          <ac:spMkLst>
            <pc:docMk/>
            <pc:sldMk cId="168796095" sldId="337"/>
            <ac:spMk id="4124" creationId="{D1A4588A-55D5-49B8-BE41-54ACDCFF2C17}"/>
          </ac:spMkLst>
        </pc:spChg>
        <pc:spChg chg="add del">
          <ac:chgData name="Juan Jose Pulido" userId="f938ff18168938a3" providerId="LiveId" clId="{9730A6AE-947B-483A-B537-5F0713140517}" dt="2022-10-18T21:09:03.266" v="1267" actId="26606"/>
          <ac:spMkLst>
            <pc:docMk/>
            <pc:sldMk cId="168796095" sldId="337"/>
            <ac:spMk id="4125" creationId="{F97E7EA2-EDCD-47E9-81BC-415C606D1B58}"/>
          </ac:spMkLst>
        </pc:spChg>
        <pc:spChg chg="add del">
          <ac:chgData name="Juan Jose Pulido" userId="f938ff18168938a3" providerId="LiveId" clId="{9730A6AE-947B-483A-B537-5F0713140517}" dt="2022-10-18T21:10:42.172" v="1291" actId="26606"/>
          <ac:spMkLst>
            <pc:docMk/>
            <pc:sldMk cId="168796095" sldId="337"/>
            <ac:spMk id="4126" creationId="{3540989C-C7B8-473B-BF87-6F2DA6A90006}"/>
          </ac:spMkLst>
        </pc:spChg>
        <pc:spChg chg="add del">
          <ac:chgData name="Juan Jose Pulido" userId="f938ff18168938a3" providerId="LiveId" clId="{9730A6AE-947B-483A-B537-5F0713140517}" dt="2022-10-18T21:09:06.228" v="1269" actId="26606"/>
          <ac:spMkLst>
            <pc:docMk/>
            <pc:sldMk cId="168796095" sldId="337"/>
            <ac:spMk id="4127" creationId="{4E2ED6F9-63C3-4A8D-9BB4-1EA62533B672}"/>
          </ac:spMkLst>
        </pc:spChg>
        <pc:spChg chg="add del">
          <ac:chgData name="Juan Jose Pulido" userId="f938ff18168938a3" providerId="LiveId" clId="{9730A6AE-947B-483A-B537-5F0713140517}" dt="2022-10-18T21:09:06.228" v="1269" actId="26606"/>
          <ac:spMkLst>
            <pc:docMk/>
            <pc:sldMk cId="168796095" sldId="337"/>
            <ac:spMk id="4128" creationId="{6D72081E-AD41-4FBB-B02B-698A68DBCA5E}"/>
          </ac:spMkLst>
        </pc:spChg>
        <pc:spChg chg="add del">
          <ac:chgData name="Juan Jose Pulido" userId="f938ff18168938a3" providerId="LiveId" clId="{9730A6AE-947B-483A-B537-5F0713140517}" dt="2022-10-18T21:09:06.228" v="1269" actId="26606"/>
          <ac:spMkLst>
            <pc:docMk/>
            <pc:sldMk cId="168796095" sldId="337"/>
            <ac:spMk id="4129" creationId="{716248AD-805F-41BF-9B57-FC53E5B32F98}"/>
          </ac:spMkLst>
        </pc:spChg>
        <pc:spChg chg="add del">
          <ac:chgData name="Juan Jose Pulido" userId="f938ff18168938a3" providerId="LiveId" clId="{9730A6AE-947B-483A-B537-5F0713140517}" dt="2022-10-18T21:09:06.228" v="1269" actId="26606"/>
          <ac:spMkLst>
            <pc:docMk/>
            <pc:sldMk cId="168796095" sldId="337"/>
            <ac:spMk id="4130" creationId="{1F82758F-B2B3-4F0A-BB90-4BFFEDD166D6}"/>
          </ac:spMkLst>
        </pc:spChg>
        <pc:spChg chg="add">
          <ac:chgData name="Juan Jose Pulido" userId="f938ff18168938a3" providerId="LiveId" clId="{9730A6AE-947B-483A-B537-5F0713140517}" dt="2022-10-18T21:10:42.190" v="1292" actId="26606"/>
          <ac:spMkLst>
            <pc:docMk/>
            <pc:sldMk cId="168796095" sldId="337"/>
            <ac:spMk id="4131" creationId="{3BA513B0-82FF-4F41-8178-885375D1CFB5}"/>
          </ac:spMkLst>
        </pc:spChg>
        <pc:spChg chg="add del">
          <ac:chgData name="Juan Jose Pulido" userId="f938ff18168938a3" providerId="LiveId" clId="{9730A6AE-947B-483A-B537-5F0713140517}" dt="2022-10-18T21:09:07.738" v="1271" actId="26606"/>
          <ac:spMkLst>
            <pc:docMk/>
            <pc:sldMk cId="168796095" sldId="337"/>
            <ac:spMk id="4132" creationId="{5DF40726-9B19-4165-9C26-757D16E19E23}"/>
          </ac:spMkLst>
        </pc:spChg>
        <pc:spChg chg="add del">
          <ac:chgData name="Juan Jose Pulido" userId="f938ff18168938a3" providerId="LiveId" clId="{9730A6AE-947B-483A-B537-5F0713140517}" dt="2022-10-18T21:09:07.738" v="1271" actId="26606"/>
          <ac:spMkLst>
            <pc:docMk/>
            <pc:sldMk cId="168796095" sldId="337"/>
            <ac:spMk id="4133" creationId="{2089CB41-F399-4AEB-980C-5BFB1049CBED}"/>
          </ac:spMkLst>
        </pc:spChg>
        <pc:spChg chg="add del">
          <ac:chgData name="Juan Jose Pulido" userId="f938ff18168938a3" providerId="LiveId" clId="{9730A6AE-947B-483A-B537-5F0713140517}" dt="2022-10-18T21:09:07.738" v="1271" actId="26606"/>
          <ac:spMkLst>
            <pc:docMk/>
            <pc:sldMk cId="168796095" sldId="337"/>
            <ac:spMk id="4134" creationId="{1BFC967B-3DD6-463D-9DB9-6E4419AE0DAA}"/>
          </ac:spMkLst>
        </pc:spChg>
        <pc:spChg chg="add del">
          <ac:chgData name="Juan Jose Pulido" userId="f938ff18168938a3" providerId="LiveId" clId="{9730A6AE-947B-483A-B537-5F0713140517}" dt="2022-10-18T21:09:10.637" v="1273" actId="26606"/>
          <ac:spMkLst>
            <pc:docMk/>
            <pc:sldMk cId="168796095" sldId="337"/>
            <ac:spMk id="4136" creationId="{E0C28A69-9B26-45AC-AFF7-719A7A50A092}"/>
          </ac:spMkLst>
        </pc:spChg>
        <pc:spChg chg="add del">
          <ac:chgData name="Juan Jose Pulido" userId="f938ff18168938a3" providerId="LiveId" clId="{9730A6AE-947B-483A-B537-5F0713140517}" dt="2022-10-18T21:09:10.637" v="1273" actId="26606"/>
          <ac:spMkLst>
            <pc:docMk/>
            <pc:sldMk cId="168796095" sldId="337"/>
            <ac:spMk id="4137" creationId="{33AE4636-AEEC-45D6-84D4-7AC2DA48ECF8}"/>
          </ac:spMkLst>
        </pc:spChg>
        <pc:spChg chg="add del">
          <ac:chgData name="Juan Jose Pulido" userId="f938ff18168938a3" providerId="LiveId" clId="{9730A6AE-947B-483A-B537-5F0713140517}" dt="2022-10-18T21:09:10.637" v="1273" actId="26606"/>
          <ac:spMkLst>
            <pc:docMk/>
            <pc:sldMk cId="168796095" sldId="337"/>
            <ac:spMk id="4138" creationId="{8D9CE0F4-2EB2-4F1F-8AAC-DB3571D9FE10}"/>
          </ac:spMkLst>
        </pc:spChg>
        <pc:spChg chg="add del">
          <ac:chgData name="Juan Jose Pulido" userId="f938ff18168938a3" providerId="LiveId" clId="{9730A6AE-947B-483A-B537-5F0713140517}" dt="2022-10-18T21:09:12.254" v="1275" actId="26606"/>
          <ac:spMkLst>
            <pc:docMk/>
            <pc:sldMk cId="168796095" sldId="337"/>
            <ac:spMk id="4140" creationId="{2550BE34-C2B8-49B8-8519-67A8CAD51AE9}"/>
          </ac:spMkLst>
        </pc:spChg>
        <pc:spChg chg="add del">
          <ac:chgData name="Juan Jose Pulido" userId="f938ff18168938a3" providerId="LiveId" clId="{9730A6AE-947B-483A-B537-5F0713140517}" dt="2022-10-18T21:09:12.254" v="1275" actId="26606"/>
          <ac:spMkLst>
            <pc:docMk/>
            <pc:sldMk cId="168796095" sldId="337"/>
            <ac:spMk id="4141" creationId="{A7457DD9-5A45-400A-AB4B-4B4EDECA25F1}"/>
          </ac:spMkLst>
        </pc:spChg>
        <pc:spChg chg="add del">
          <ac:chgData name="Juan Jose Pulido" userId="f938ff18168938a3" providerId="LiveId" clId="{9730A6AE-947B-483A-B537-5F0713140517}" dt="2022-10-18T21:09:12.254" v="1275" actId="26606"/>
          <ac:spMkLst>
            <pc:docMk/>
            <pc:sldMk cId="168796095" sldId="337"/>
            <ac:spMk id="4142" creationId="{441CF7D6-A660-431A-B0BB-140A0D5556B6}"/>
          </ac:spMkLst>
        </pc:spChg>
        <pc:spChg chg="add del">
          <ac:chgData name="Juan Jose Pulido" userId="f938ff18168938a3" providerId="LiveId" clId="{9730A6AE-947B-483A-B537-5F0713140517}" dt="2022-10-18T21:09:12.254" v="1275" actId="26606"/>
          <ac:spMkLst>
            <pc:docMk/>
            <pc:sldMk cId="168796095" sldId="337"/>
            <ac:spMk id="4143" creationId="{0570A85B-3810-4F95-97B0-CBF4CCDB381C}"/>
          </ac:spMkLst>
        </pc:spChg>
        <pc:spChg chg="add del">
          <ac:chgData name="Juan Jose Pulido" userId="f938ff18168938a3" providerId="LiveId" clId="{9730A6AE-947B-483A-B537-5F0713140517}" dt="2022-10-18T21:09:14.641" v="1277" actId="26606"/>
          <ac:spMkLst>
            <pc:docMk/>
            <pc:sldMk cId="168796095" sldId="337"/>
            <ac:spMk id="4145" creationId="{04812C46-200A-4DEB-A05E-3ED6C68C2387}"/>
          </ac:spMkLst>
        </pc:spChg>
        <pc:spChg chg="add del">
          <ac:chgData name="Juan Jose Pulido" userId="f938ff18168938a3" providerId="LiveId" clId="{9730A6AE-947B-483A-B537-5F0713140517}" dt="2022-10-18T21:09:14.641" v="1277" actId="26606"/>
          <ac:spMkLst>
            <pc:docMk/>
            <pc:sldMk cId="168796095" sldId="337"/>
            <ac:spMk id="4146" creationId="{D1EA859B-E555-4109-94F3-6700E046E008}"/>
          </ac:spMkLst>
        </pc:spChg>
        <pc:spChg chg="add del">
          <ac:chgData name="Juan Jose Pulido" userId="f938ff18168938a3" providerId="LiveId" clId="{9730A6AE-947B-483A-B537-5F0713140517}" dt="2022-10-18T21:09:18.223" v="1279" actId="26606"/>
          <ac:spMkLst>
            <pc:docMk/>
            <pc:sldMk cId="168796095" sldId="337"/>
            <ac:spMk id="4148" creationId="{1A9F7B4E-B03D-4F64-BE33-00D074458D45}"/>
          </ac:spMkLst>
        </pc:spChg>
        <pc:spChg chg="add del">
          <ac:chgData name="Juan Jose Pulido" userId="f938ff18168938a3" providerId="LiveId" clId="{9730A6AE-947B-483A-B537-5F0713140517}" dt="2022-10-18T21:09:18.223" v="1279" actId="26606"/>
          <ac:spMkLst>
            <pc:docMk/>
            <pc:sldMk cId="168796095" sldId="337"/>
            <ac:spMk id="4149" creationId="{7E2BE7F7-CA89-4002-ACCE-A478AEA24F5E}"/>
          </ac:spMkLst>
        </pc:spChg>
        <pc:spChg chg="add del">
          <ac:chgData name="Juan Jose Pulido" userId="f938ff18168938a3" providerId="LiveId" clId="{9730A6AE-947B-483A-B537-5F0713140517}" dt="2022-10-18T21:09:42.361" v="1285" actId="26606"/>
          <ac:spMkLst>
            <pc:docMk/>
            <pc:sldMk cId="168796095" sldId="337"/>
            <ac:spMk id="4151" creationId="{5116E49A-CA4D-4983-969D-19FE3C55F387}"/>
          </ac:spMkLst>
        </pc:spChg>
        <pc:spChg chg="add del">
          <ac:chgData name="Juan Jose Pulido" userId="f938ff18168938a3" providerId="LiveId" clId="{9730A6AE-947B-483A-B537-5F0713140517}" dt="2022-10-18T21:09:42.361" v="1285" actId="26606"/>
          <ac:spMkLst>
            <pc:docMk/>
            <pc:sldMk cId="168796095" sldId="337"/>
            <ac:spMk id="4152" creationId="{57F6BDD4-E066-4008-8011-6CC31AEB4556}"/>
          </ac:spMkLst>
        </pc:spChg>
        <pc:spChg chg="add del">
          <ac:chgData name="Juan Jose Pulido" userId="f938ff18168938a3" providerId="LiveId" clId="{9730A6AE-947B-483A-B537-5F0713140517}" dt="2022-10-18T21:09:42.361" v="1285" actId="26606"/>
          <ac:spMkLst>
            <pc:docMk/>
            <pc:sldMk cId="168796095" sldId="337"/>
            <ac:spMk id="4153" creationId="{2711A8FB-68FC-45FC-B01E-38F809E2D439}"/>
          </ac:spMkLst>
        </pc:spChg>
        <pc:spChg chg="add del">
          <ac:chgData name="Juan Jose Pulido" userId="f938ff18168938a3" providerId="LiveId" clId="{9730A6AE-947B-483A-B537-5F0713140517}" dt="2022-10-18T21:09:42.361" v="1285" actId="26606"/>
          <ac:spMkLst>
            <pc:docMk/>
            <pc:sldMk cId="168796095" sldId="337"/>
            <ac:spMk id="4154" creationId="{281E2DF8-F6D8-4E5C-B76E-E082FD8C1FBD}"/>
          </ac:spMkLst>
        </pc:spChg>
        <pc:grpChg chg="add">
          <ac:chgData name="Juan Jose Pulido" userId="f938ff18168938a3" providerId="LiveId" clId="{9730A6AE-947B-483A-B537-5F0713140517}" dt="2022-10-18T21:10:42.190" v="1292" actId="26606"/>
          <ac:grpSpMkLst>
            <pc:docMk/>
            <pc:sldMk cId="168796095" sldId="337"/>
            <ac:grpSpMk id="4135" creationId="{93DB8501-F9F2-4ACD-B56A-9019CD5006D6}"/>
          </ac:grpSpMkLst>
        </pc:grpChg>
        <pc:picChg chg="add mod">
          <ac:chgData name="Juan Jose Pulido" userId="f938ff18168938a3" providerId="LiveId" clId="{9730A6AE-947B-483A-B537-5F0713140517}" dt="2022-10-18T21:12:13.312" v="1318" actId="1076"/>
          <ac:picMkLst>
            <pc:docMk/>
            <pc:sldMk cId="168796095" sldId="337"/>
            <ac:picMk id="2050" creationId="{C2870248-F21C-30DD-FC64-BCD7AAEE5869}"/>
          </ac:picMkLst>
        </pc:pic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2866120219" sldId="337"/>
        </pc:sldMkLst>
      </pc:sldChg>
      <pc:sldChg chg="addSp delSp modSp add mod setBg modAnim">
        <pc:chgData name="Juan Jose Pulido" userId="f938ff18168938a3" providerId="LiveId" clId="{9730A6AE-947B-483A-B537-5F0713140517}" dt="2022-10-21T22:52:21.844" v="6562"/>
        <pc:sldMkLst>
          <pc:docMk/>
          <pc:sldMk cId="1378795323" sldId="338"/>
        </pc:sldMkLst>
        <pc:spChg chg="mod">
          <ac:chgData name="Juan Jose Pulido" userId="f938ff18168938a3" providerId="LiveId" clId="{9730A6AE-947B-483A-B537-5F0713140517}" dt="2022-10-18T21:40:54.194" v="1834" actId="108"/>
          <ac:spMkLst>
            <pc:docMk/>
            <pc:sldMk cId="1378795323" sldId="338"/>
            <ac:spMk id="2" creationId="{00000000-0000-0000-0000-000000000000}"/>
          </ac:spMkLst>
        </pc:spChg>
        <pc:spChg chg="add mod">
          <ac:chgData name="Juan Jose Pulido" userId="f938ff18168938a3" providerId="LiveId" clId="{9730A6AE-947B-483A-B537-5F0713140517}" dt="2022-10-18T21:41:17.122" v="1857" actId="1035"/>
          <ac:spMkLst>
            <pc:docMk/>
            <pc:sldMk cId="1378795323" sldId="338"/>
            <ac:spMk id="3" creationId="{12E1B3C9-D9B0-6903-8AD3-50D14B08148C}"/>
          </ac:spMkLst>
        </pc:spChg>
        <pc:spChg chg="add mod">
          <ac:chgData name="Juan Jose Pulido" userId="f938ff18168938a3" providerId="LiveId" clId="{9730A6AE-947B-483A-B537-5F0713140517}" dt="2022-10-21T22:13:31.420" v="5834" actId="1038"/>
          <ac:spMkLst>
            <pc:docMk/>
            <pc:sldMk cId="1378795323" sldId="338"/>
            <ac:spMk id="4" creationId="{C0C0E3CB-67AD-AB75-9813-B385FDBB447E}"/>
          </ac:spMkLst>
        </pc:spChg>
        <pc:spChg chg="add">
          <ac:chgData name="Juan Jose Pulido" userId="f938ff18168938a3" providerId="LiveId" clId="{9730A6AE-947B-483A-B537-5F0713140517}" dt="2022-10-18T21:39:54.382" v="1817" actId="26606"/>
          <ac:spMkLst>
            <pc:docMk/>
            <pc:sldMk cId="1378795323" sldId="338"/>
            <ac:spMk id="5" creationId="{5463EB0A-3D7C-4AA5-BFA5-8EE5B4BA5624}"/>
          </ac:spMkLst>
        </pc:spChg>
        <pc:spChg chg="add">
          <ac:chgData name="Juan Jose Pulido" userId="f938ff18168938a3" providerId="LiveId" clId="{9730A6AE-947B-483A-B537-5F0713140517}" dt="2022-10-18T21:39:54.382" v="1817" actId="26606"/>
          <ac:spMkLst>
            <pc:docMk/>
            <pc:sldMk cId="1378795323" sldId="338"/>
            <ac:spMk id="6" creationId="{7945AD00-F967-454D-A4B2-39ABA5C88C20}"/>
          </ac:spMkLst>
        </pc:spChg>
        <pc:spChg chg="add">
          <ac:chgData name="Juan Jose Pulido" userId="f938ff18168938a3" providerId="LiveId" clId="{9730A6AE-947B-483A-B537-5F0713140517}" dt="2022-10-18T21:39:54.382" v="1817" actId="26606"/>
          <ac:spMkLst>
            <pc:docMk/>
            <pc:sldMk cId="1378795323" sldId="338"/>
            <ac:spMk id="7" creationId="{E9BC5B79-B912-427C-8219-E3E50943FCDE}"/>
          </ac:spMkLst>
        </pc:spChg>
        <pc:spChg chg="add del">
          <ac:chgData name="Juan Jose Pulido" userId="f938ff18168938a3" providerId="LiveId" clId="{9730A6AE-947B-483A-B537-5F0713140517}" dt="2022-10-18T21:39:16.532" v="1816" actId="26606"/>
          <ac:spMkLst>
            <pc:docMk/>
            <pc:sldMk cId="1378795323" sldId="338"/>
            <ac:spMk id="8" creationId="{88EB6E95-9C89-4CFF-A598-F278D0DFB39E}"/>
          </ac:spMkLst>
        </pc:spChg>
        <pc:spChg chg="add del">
          <ac:chgData name="Juan Jose Pulido" userId="f938ff18168938a3" providerId="LiveId" clId="{9730A6AE-947B-483A-B537-5F0713140517}" dt="2022-10-18T21:39:16.532" v="1816" actId="26606"/>
          <ac:spMkLst>
            <pc:docMk/>
            <pc:sldMk cId="1378795323" sldId="338"/>
            <ac:spMk id="10" creationId="{474CD0F4-EA2A-4E5D-AE73-1112C1CA2A19}"/>
          </ac:spMkLst>
        </pc:spChg>
        <pc:grpChg chg="add del">
          <ac:chgData name="Juan Jose Pulido" userId="f938ff18168938a3" providerId="LiveId" clId="{9730A6AE-947B-483A-B537-5F0713140517}" dt="2022-10-18T21:39:16.532" v="1816" actId="26606"/>
          <ac:grpSpMkLst>
            <pc:docMk/>
            <pc:sldMk cId="1378795323" sldId="338"/>
            <ac:grpSpMk id="12" creationId="{A1EDC8FC-C3D1-4FE4-8E66-29767478DBDB}"/>
          </ac:grpSpMkLst>
        </pc:grpChg>
        <pc:grpChg chg="add del">
          <ac:chgData name="Juan Jose Pulido" userId="f938ff18168938a3" providerId="LiveId" clId="{9730A6AE-947B-483A-B537-5F0713140517}" dt="2022-10-18T21:39:16.532" v="1816" actId="26606"/>
          <ac:grpSpMkLst>
            <pc:docMk/>
            <pc:sldMk cId="1378795323" sldId="338"/>
            <ac:grpSpMk id="18" creationId="{1BC136B2-4D8D-4561-95D5-56167F4116BD}"/>
          </ac:grpSpMkLst>
        </pc:grpChg>
        <pc:cxnChg chg="add mod">
          <ac:chgData name="Juan Jose Pulido" userId="f938ff18168938a3" providerId="LiveId" clId="{9730A6AE-947B-483A-B537-5F0713140517}" dt="2022-10-21T22:13:59.931" v="5837" actId="208"/>
          <ac:cxnSpMkLst>
            <pc:docMk/>
            <pc:sldMk cId="1378795323" sldId="338"/>
            <ac:cxnSpMk id="9" creationId="{4E649D83-2127-40AE-EED9-6F7CC3BFA442}"/>
          </ac:cxnSpMkLst>
        </pc:cxn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1916079663" sldId="338"/>
        </pc:sldMkLst>
      </pc:sldChg>
      <pc:sldChg chg="addSp delSp modSp add mod setBg delDesignElem">
        <pc:chgData name="Juan Jose Pulido" userId="f938ff18168938a3" providerId="LiveId" clId="{9730A6AE-947B-483A-B537-5F0713140517}" dt="2022-10-21T22:24:41.860" v="6146" actId="1035"/>
        <pc:sldMkLst>
          <pc:docMk/>
          <pc:sldMk cId="555130832" sldId="339"/>
        </pc:sldMkLst>
        <pc:spChg chg="del mod ord">
          <ac:chgData name="Juan Jose Pulido" userId="f938ff18168938a3" providerId="LiveId" clId="{9730A6AE-947B-483A-B537-5F0713140517}" dt="2022-10-18T21:25:02.371" v="1429" actId="478"/>
          <ac:spMkLst>
            <pc:docMk/>
            <pc:sldMk cId="555130832" sldId="339"/>
            <ac:spMk id="2" creationId="{978525FA-EFD3-A218-D639-A008B3E4BF7E}"/>
          </ac:spMkLst>
        </pc:spChg>
        <pc:spChg chg="add mod">
          <ac:chgData name="Juan Jose Pulido" userId="f938ff18168938a3" providerId="LiveId" clId="{9730A6AE-947B-483A-B537-5F0713140517}" dt="2022-10-21T22:24:41.860" v="6146" actId="1035"/>
          <ac:spMkLst>
            <pc:docMk/>
            <pc:sldMk cId="555130832" sldId="339"/>
            <ac:spMk id="3" creationId="{92445CFE-34FB-05E3-4F1E-AB67E90F921E}"/>
          </ac:spMkLst>
        </pc:spChg>
        <pc:spChg chg="add del">
          <ac:chgData name="Juan Jose Pulido" userId="f938ff18168938a3" providerId="LiveId" clId="{9730A6AE-947B-483A-B537-5F0713140517}" dt="2022-10-18T21:23:34.804" v="1393" actId="26606"/>
          <ac:spMkLst>
            <pc:docMk/>
            <pc:sldMk cId="555130832" sldId="339"/>
            <ac:spMk id="4100" creationId="{D9F5512A-48E1-4C07-B75E-3CCC517B6804}"/>
          </ac:spMkLst>
        </pc:spChg>
        <pc:spChg chg="add del">
          <ac:chgData name="Juan Jose Pulido" userId="f938ff18168938a3" providerId="LiveId" clId="{9730A6AE-947B-483A-B537-5F0713140517}" dt="2022-10-18T21:23:44.882" v="1397" actId="26606"/>
          <ac:spMkLst>
            <pc:docMk/>
            <pc:sldMk cId="555130832" sldId="339"/>
            <ac:spMk id="4101" creationId="{2B1D4F77-A17C-43D7-B7FA-545148E4E93D}"/>
          </ac:spMkLst>
        </pc:spChg>
        <pc:spChg chg="add del">
          <ac:chgData name="Juan Jose Pulido" userId="f938ff18168938a3" providerId="LiveId" clId="{9730A6AE-947B-483A-B537-5F0713140517}" dt="2022-10-18T21:23:34.804" v="1393" actId="26606"/>
          <ac:spMkLst>
            <pc:docMk/>
            <pc:sldMk cId="555130832" sldId="339"/>
            <ac:spMk id="4103" creationId="{A81E7530-396C-45F0-92F4-A885648D1631}"/>
          </ac:spMkLst>
        </pc:spChg>
        <pc:spChg chg="add del">
          <ac:chgData name="Juan Jose Pulido" userId="f938ff18168938a3" providerId="LiveId" clId="{9730A6AE-947B-483A-B537-5F0713140517}" dt="2022-10-18T21:23:48.195" v="1399" actId="26606"/>
          <ac:spMkLst>
            <pc:docMk/>
            <pc:sldMk cId="555130832" sldId="339"/>
            <ac:spMk id="4104" creationId="{6B5E2835-4E47-45B3-9CFE-732FF7B05472}"/>
          </ac:spMkLst>
        </pc:spChg>
        <pc:spChg chg="add del">
          <ac:chgData name="Juan Jose Pulido" userId="f938ff18168938a3" providerId="LiveId" clId="{9730A6AE-947B-483A-B537-5F0713140517}" dt="2022-10-18T21:23:34.804" v="1393" actId="26606"/>
          <ac:spMkLst>
            <pc:docMk/>
            <pc:sldMk cId="555130832" sldId="339"/>
            <ac:spMk id="4105" creationId="{7316481C-0A49-4796-812B-0D64F063B720}"/>
          </ac:spMkLst>
        </pc:spChg>
        <pc:spChg chg="add del">
          <ac:chgData name="Juan Jose Pulido" userId="f938ff18168938a3" providerId="LiveId" clId="{9730A6AE-947B-483A-B537-5F0713140517}" dt="2022-10-18T21:23:48.195" v="1399" actId="26606"/>
          <ac:spMkLst>
            <pc:docMk/>
            <pc:sldMk cId="555130832" sldId="339"/>
            <ac:spMk id="4106" creationId="{5B45AD5D-AA52-4F7B-9362-576A39AD9E09}"/>
          </ac:spMkLst>
        </pc:spChg>
        <pc:spChg chg="add del">
          <ac:chgData name="Juan Jose Pulido" userId="f938ff18168938a3" providerId="LiveId" clId="{9730A6AE-947B-483A-B537-5F0713140517}" dt="2022-10-18T21:23:34.804" v="1393" actId="26606"/>
          <ac:spMkLst>
            <pc:docMk/>
            <pc:sldMk cId="555130832" sldId="339"/>
            <ac:spMk id="4107" creationId="{A5271697-90F1-4A23-8EF2-0179F2EAFACB}"/>
          </ac:spMkLst>
        </pc:spChg>
        <pc:spChg chg="add del">
          <ac:chgData name="Juan Jose Pulido" userId="f938ff18168938a3" providerId="LiveId" clId="{9730A6AE-947B-483A-B537-5F0713140517}" dt="2022-10-18T21:23:48.195" v="1399" actId="26606"/>
          <ac:spMkLst>
            <pc:docMk/>
            <pc:sldMk cId="555130832" sldId="339"/>
            <ac:spMk id="4108" creationId="{AEDD7960-4866-4399-BEF6-DD1431AB4E34}"/>
          </ac:spMkLst>
        </pc:spChg>
        <pc:spChg chg="add del">
          <ac:chgData name="Juan Jose Pulido" userId="f938ff18168938a3" providerId="LiveId" clId="{9730A6AE-947B-483A-B537-5F0713140517}" dt="2022-10-18T21:23:48.195" v="1399" actId="26606"/>
          <ac:spMkLst>
            <pc:docMk/>
            <pc:sldMk cId="555130832" sldId="339"/>
            <ac:spMk id="4110" creationId="{55D4142C-5077-457F-A6AD-3FECFDB39685}"/>
          </ac:spMkLst>
        </pc:spChg>
        <pc:spChg chg="add del">
          <ac:chgData name="Juan Jose Pulido" userId="f938ff18168938a3" providerId="LiveId" clId="{9730A6AE-947B-483A-B537-5F0713140517}" dt="2022-10-18T21:23:48.195" v="1399" actId="26606"/>
          <ac:spMkLst>
            <pc:docMk/>
            <pc:sldMk cId="555130832" sldId="339"/>
            <ac:spMk id="4111" creationId="{7A5F0580-5EE9-419F-96EE-B6529EF6E7D0}"/>
          </ac:spMkLst>
        </pc:spChg>
        <pc:spChg chg="add del">
          <ac:chgData name="Juan Jose Pulido" userId="f938ff18168938a3" providerId="LiveId" clId="{9730A6AE-947B-483A-B537-5F0713140517}" dt="2022-10-18T21:23:50.089" v="1401" actId="26606"/>
          <ac:spMkLst>
            <pc:docMk/>
            <pc:sldMk cId="555130832" sldId="339"/>
            <ac:spMk id="4113" creationId="{28FF88A3-8EBC-4142-8CC2-EBE257ED6C90}"/>
          </ac:spMkLst>
        </pc:spChg>
        <pc:spChg chg="add del">
          <ac:chgData name="Juan Jose Pulido" userId="f938ff18168938a3" providerId="LiveId" clId="{9730A6AE-947B-483A-B537-5F0713140517}" dt="2022-10-18T21:23:52.856" v="1403" actId="26606"/>
          <ac:spMkLst>
            <pc:docMk/>
            <pc:sldMk cId="555130832" sldId="339"/>
            <ac:spMk id="4119" creationId="{8181FC64-B306-4821-98E2-780662EFC486}"/>
          </ac:spMkLst>
        </pc:spChg>
        <pc:spChg chg="add del">
          <ac:chgData name="Juan Jose Pulido" userId="f938ff18168938a3" providerId="LiveId" clId="{9730A6AE-947B-483A-B537-5F0713140517}" dt="2022-10-18T21:23:52.856" v="1403" actId="26606"/>
          <ac:spMkLst>
            <pc:docMk/>
            <pc:sldMk cId="555130832" sldId="339"/>
            <ac:spMk id="4120" creationId="{5871FC61-DD4E-47D4-81FD-8A7E7D12B371}"/>
          </ac:spMkLst>
        </pc:spChg>
        <pc:spChg chg="add del">
          <ac:chgData name="Juan Jose Pulido" userId="f938ff18168938a3" providerId="LiveId" clId="{9730A6AE-947B-483A-B537-5F0713140517}" dt="2022-10-18T21:23:52.856" v="1403" actId="26606"/>
          <ac:spMkLst>
            <pc:docMk/>
            <pc:sldMk cId="555130832" sldId="339"/>
            <ac:spMk id="4121" creationId="{F9EC3F91-A75C-4F74-867E-E4C28C13546B}"/>
          </ac:spMkLst>
        </pc:spChg>
        <pc:spChg chg="add del">
          <ac:chgData name="Juan Jose Pulido" userId="f938ff18168938a3" providerId="LiveId" clId="{9730A6AE-947B-483A-B537-5F0713140517}" dt="2022-10-18T21:23:52.856" v="1403" actId="26606"/>
          <ac:spMkLst>
            <pc:docMk/>
            <pc:sldMk cId="555130832" sldId="339"/>
            <ac:spMk id="4122" creationId="{829A1E2C-5AC8-40FC-99E9-832069D39792}"/>
          </ac:spMkLst>
        </pc:spChg>
        <pc:spChg chg="add del">
          <ac:chgData name="Juan Jose Pulido" userId="f938ff18168938a3" providerId="LiveId" clId="{9730A6AE-947B-483A-B537-5F0713140517}" dt="2022-10-18T21:24:02.782" v="1405" actId="26606"/>
          <ac:spMkLst>
            <pc:docMk/>
            <pc:sldMk cId="555130832" sldId="339"/>
            <ac:spMk id="4124" creationId="{B1595A09-E336-4D1B-9B3A-06A2287A54E2}"/>
          </ac:spMkLst>
        </pc:spChg>
        <pc:spChg chg="add del">
          <ac:chgData name="Juan Jose Pulido" userId="f938ff18168938a3" providerId="LiveId" clId="{9730A6AE-947B-483A-B537-5F0713140517}" dt="2022-10-18T21:24:02.782" v="1405" actId="26606"/>
          <ac:spMkLst>
            <pc:docMk/>
            <pc:sldMk cId="555130832" sldId="339"/>
            <ac:spMk id="4125" creationId="{3540989C-C7B8-473B-BF87-6F2DA6A90006}"/>
          </ac:spMkLst>
        </pc:spChg>
        <pc:spChg chg="add del">
          <ac:chgData name="Juan Jose Pulido" userId="f938ff18168938a3" providerId="LiveId" clId="{9730A6AE-947B-483A-B537-5F0713140517}" dt="2022-10-18T21:24:04.349" v="1407" actId="26606"/>
          <ac:spMkLst>
            <pc:docMk/>
            <pc:sldMk cId="555130832" sldId="339"/>
            <ac:spMk id="4127" creationId="{1A9F7B4E-B03D-4F64-BE33-00D074458D45}"/>
          </ac:spMkLst>
        </pc:spChg>
        <pc:spChg chg="add del">
          <ac:chgData name="Juan Jose Pulido" userId="f938ff18168938a3" providerId="LiveId" clId="{9730A6AE-947B-483A-B537-5F0713140517}" dt="2022-10-18T21:24:04.349" v="1407" actId="26606"/>
          <ac:spMkLst>
            <pc:docMk/>
            <pc:sldMk cId="555130832" sldId="339"/>
            <ac:spMk id="4128" creationId="{7E2BE7F7-CA89-4002-ACCE-A478AEA24F5E}"/>
          </ac:spMkLst>
        </pc:spChg>
        <pc:spChg chg="add del">
          <ac:chgData name="Juan Jose Pulido" userId="f938ff18168938a3" providerId="LiveId" clId="{9730A6AE-947B-483A-B537-5F0713140517}" dt="2022-10-18T21:24:05.854" v="1409" actId="26606"/>
          <ac:spMkLst>
            <pc:docMk/>
            <pc:sldMk cId="555130832" sldId="339"/>
            <ac:spMk id="4130" creationId="{2C61293E-6EBE-43EF-A52C-9BEBFD7679D4}"/>
          </ac:spMkLst>
        </pc:spChg>
        <pc:spChg chg="del">
          <ac:chgData name="Juan Jose Pulido" userId="f938ff18168938a3" providerId="LiveId" clId="{9730A6AE-947B-483A-B537-5F0713140517}" dt="2022-10-18T21:14:26.521" v="1388"/>
          <ac:spMkLst>
            <pc:docMk/>
            <pc:sldMk cId="555130832" sldId="339"/>
            <ac:spMk id="4131" creationId="{3BA513B0-82FF-4F41-8178-885375D1CFB5}"/>
          </ac:spMkLst>
        </pc:spChg>
        <pc:spChg chg="add del">
          <ac:chgData name="Juan Jose Pulido" userId="f938ff18168938a3" providerId="LiveId" clId="{9730A6AE-947B-483A-B537-5F0713140517}" dt="2022-10-18T21:24:05.854" v="1409" actId="26606"/>
          <ac:spMkLst>
            <pc:docMk/>
            <pc:sldMk cId="555130832" sldId="339"/>
            <ac:spMk id="4132" creationId="{21540236-BFD5-4A9D-8840-4703E7F76825}"/>
          </ac:spMkLst>
        </pc:spChg>
        <pc:spChg chg="add del">
          <ac:chgData name="Juan Jose Pulido" userId="f938ff18168938a3" providerId="LiveId" clId="{9730A6AE-947B-483A-B537-5F0713140517}" dt="2022-10-18T21:24:11.755" v="1411" actId="26606"/>
          <ac:spMkLst>
            <pc:docMk/>
            <pc:sldMk cId="555130832" sldId="339"/>
            <ac:spMk id="4134" creationId="{B0792D4F-247E-46FE-85FC-881DEFA41D94}"/>
          </ac:spMkLst>
        </pc:spChg>
        <pc:spChg chg="add del">
          <ac:chgData name="Juan Jose Pulido" userId="f938ff18168938a3" providerId="LiveId" clId="{9730A6AE-947B-483A-B537-5F0713140517}" dt="2022-10-18T21:24:11.755" v="1411" actId="26606"/>
          <ac:spMkLst>
            <pc:docMk/>
            <pc:sldMk cId="555130832" sldId="339"/>
            <ac:spMk id="4136" creationId="{FA3CD3A3-D3C1-4567-BEC0-3A50E9A3A630}"/>
          </ac:spMkLst>
        </pc:spChg>
        <pc:spChg chg="add del">
          <ac:chgData name="Juan Jose Pulido" userId="f938ff18168938a3" providerId="LiveId" clId="{9730A6AE-947B-483A-B537-5F0713140517}" dt="2022-10-18T21:24:14.910" v="1413" actId="26606"/>
          <ac:spMkLst>
            <pc:docMk/>
            <pc:sldMk cId="555130832" sldId="339"/>
            <ac:spMk id="4139" creationId="{D1A4588A-55D5-49B8-BE41-54ACDCFF2C17}"/>
          </ac:spMkLst>
        </pc:spChg>
        <pc:spChg chg="add del">
          <ac:chgData name="Juan Jose Pulido" userId="f938ff18168938a3" providerId="LiveId" clId="{9730A6AE-947B-483A-B537-5F0713140517}" dt="2022-10-18T21:24:14.910" v="1413" actId="26606"/>
          <ac:spMkLst>
            <pc:docMk/>
            <pc:sldMk cId="555130832" sldId="339"/>
            <ac:spMk id="4140" creationId="{F97E7EA2-EDCD-47E9-81BC-415C606D1B58}"/>
          </ac:spMkLst>
        </pc:spChg>
        <pc:spChg chg="add del">
          <ac:chgData name="Juan Jose Pulido" userId="f938ff18168938a3" providerId="LiveId" clId="{9730A6AE-947B-483A-B537-5F0713140517}" dt="2022-10-18T21:24:16.914" v="1415" actId="26606"/>
          <ac:spMkLst>
            <pc:docMk/>
            <pc:sldMk cId="555130832" sldId="339"/>
            <ac:spMk id="4142" creationId="{9F701746-0657-4467-BBD3-24051A715C25}"/>
          </ac:spMkLst>
        </pc:spChg>
        <pc:spChg chg="add del">
          <ac:chgData name="Juan Jose Pulido" userId="f938ff18168938a3" providerId="LiveId" clId="{9730A6AE-947B-483A-B537-5F0713140517}" dt="2022-10-18T21:24:16.914" v="1415" actId="26606"/>
          <ac:spMkLst>
            <pc:docMk/>
            <pc:sldMk cId="555130832" sldId="339"/>
            <ac:spMk id="4143" creationId="{117BEB00-3E3D-4F08-AF56-DB0D22FB5F64}"/>
          </ac:spMkLst>
        </pc:spChg>
        <pc:spChg chg="add del">
          <ac:chgData name="Juan Jose Pulido" userId="f938ff18168938a3" providerId="LiveId" clId="{9730A6AE-947B-483A-B537-5F0713140517}" dt="2022-10-18T21:24:18.305" v="1417" actId="26606"/>
          <ac:spMkLst>
            <pc:docMk/>
            <pc:sldMk cId="555130832" sldId="339"/>
            <ac:spMk id="4145" creationId="{7FEAE179-C525-48F3-AD47-0E9E2B6F2E2E}"/>
          </ac:spMkLst>
        </pc:spChg>
        <pc:spChg chg="add del">
          <ac:chgData name="Juan Jose Pulido" userId="f938ff18168938a3" providerId="LiveId" clId="{9730A6AE-947B-483A-B537-5F0713140517}" dt="2022-10-18T21:24:18.305" v="1417" actId="26606"/>
          <ac:spMkLst>
            <pc:docMk/>
            <pc:sldMk cId="555130832" sldId="339"/>
            <ac:spMk id="4146" creationId="{95C8260E-968F-44E8-A823-ABB431311926}"/>
          </ac:spMkLst>
        </pc:spChg>
        <pc:spChg chg="add del">
          <ac:chgData name="Juan Jose Pulido" userId="f938ff18168938a3" providerId="LiveId" clId="{9730A6AE-947B-483A-B537-5F0713140517}" dt="2022-10-18T21:24:18.305" v="1417" actId="26606"/>
          <ac:spMkLst>
            <pc:docMk/>
            <pc:sldMk cId="555130832" sldId="339"/>
            <ac:spMk id="4147" creationId="{2C1BBA94-3F40-40AA-8BB9-E69E25E537C1}"/>
          </ac:spMkLst>
        </pc:spChg>
        <pc:spChg chg="add del">
          <ac:chgData name="Juan Jose Pulido" userId="f938ff18168938a3" providerId="LiveId" clId="{9730A6AE-947B-483A-B537-5F0713140517}" dt="2022-10-18T21:24:18.305" v="1417" actId="26606"/>
          <ac:spMkLst>
            <pc:docMk/>
            <pc:sldMk cId="555130832" sldId="339"/>
            <ac:spMk id="4148" creationId="{FE43805F-24A6-46A4-B19B-54F28347355C}"/>
          </ac:spMkLst>
        </pc:spChg>
        <pc:spChg chg="add del">
          <ac:chgData name="Juan Jose Pulido" userId="f938ff18168938a3" providerId="LiveId" clId="{9730A6AE-947B-483A-B537-5F0713140517}" dt="2022-10-18T21:24:20.238" v="1419" actId="26606"/>
          <ac:spMkLst>
            <pc:docMk/>
            <pc:sldMk cId="555130832" sldId="339"/>
            <ac:spMk id="4150" creationId="{21A75659-5A6F-4F77-9679-678A00B9D8DC}"/>
          </ac:spMkLst>
        </pc:spChg>
        <pc:spChg chg="add del">
          <ac:chgData name="Juan Jose Pulido" userId="f938ff18168938a3" providerId="LiveId" clId="{9730A6AE-947B-483A-B537-5F0713140517}" dt="2022-10-18T21:24:20.238" v="1419" actId="26606"/>
          <ac:spMkLst>
            <pc:docMk/>
            <pc:sldMk cId="555130832" sldId="339"/>
            <ac:spMk id="4151" creationId="{E30A3A45-140E-431E-AED0-07EF836310B3}"/>
          </ac:spMkLst>
        </pc:spChg>
        <pc:spChg chg="add del">
          <ac:chgData name="Juan Jose Pulido" userId="f938ff18168938a3" providerId="LiveId" clId="{9730A6AE-947B-483A-B537-5F0713140517}" dt="2022-10-18T21:24:20.238" v="1419" actId="26606"/>
          <ac:spMkLst>
            <pc:docMk/>
            <pc:sldMk cId="555130832" sldId="339"/>
            <ac:spMk id="4152" creationId="{55D4142C-5077-457F-A6AD-3FECFDB39685}"/>
          </ac:spMkLst>
        </pc:spChg>
        <pc:spChg chg="add del">
          <ac:chgData name="Juan Jose Pulido" userId="f938ff18168938a3" providerId="LiveId" clId="{9730A6AE-947B-483A-B537-5F0713140517}" dt="2022-10-18T21:24:20.238" v="1419" actId="26606"/>
          <ac:spMkLst>
            <pc:docMk/>
            <pc:sldMk cId="555130832" sldId="339"/>
            <ac:spMk id="4153" creationId="{7A5F0580-5EE9-419F-96EE-B6529EF6E7D0}"/>
          </ac:spMkLst>
        </pc:spChg>
        <pc:spChg chg="add del">
          <ac:chgData name="Juan Jose Pulido" userId="f938ff18168938a3" providerId="LiveId" clId="{9730A6AE-947B-483A-B537-5F0713140517}" dt="2022-10-18T21:24:21.030" v="1421" actId="26606"/>
          <ac:spMkLst>
            <pc:docMk/>
            <pc:sldMk cId="555130832" sldId="339"/>
            <ac:spMk id="4155" creationId="{B775CD93-9DF2-48CB-9F57-1BCA9A46C7FA}"/>
          </ac:spMkLst>
        </pc:spChg>
        <pc:spChg chg="add del">
          <ac:chgData name="Juan Jose Pulido" userId="f938ff18168938a3" providerId="LiveId" clId="{9730A6AE-947B-483A-B537-5F0713140517}" dt="2022-10-18T21:24:21.030" v="1421" actId="26606"/>
          <ac:spMkLst>
            <pc:docMk/>
            <pc:sldMk cId="555130832" sldId="339"/>
            <ac:spMk id="4156" creationId="{6166C6D1-23AC-49C4-BA07-238E4E9F8CEB}"/>
          </ac:spMkLst>
        </pc:spChg>
        <pc:spChg chg="add del">
          <ac:chgData name="Juan Jose Pulido" userId="f938ff18168938a3" providerId="LiveId" clId="{9730A6AE-947B-483A-B537-5F0713140517}" dt="2022-10-18T21:24:21.030" v="1421" actId="26606"/>
          <ac:spMkLst>
            <pc:docMk/>
            <pc:sldMk cId="555130832" sldId="339"/>
            <ac:spMk id="4157" creationId="{1C091803-41C2-48E0-9228-5148460C7479}"/>
          </ac:spMkLst>
        </pc:spChg>
        <pc:spChg chg="add del">
          <ac:chgData name="Juan Jose Pulido" userId="f938ff18168938a3" providerId="LiveId" clId="{9730A6AE-947B-483A-B537-5F0713140517}" dt="2022-10-18T21:24:24.825" v="1423" actId="26606"/>
          <ac:spMkLst>
            <pc:docMk/>
            <pc:sldMk cId="555130832" sldId="339"/>
            <ac:spMk id="4159" creationId="{3CD9DF72-87A3-404E-A828-84CBF11A8303}"/>
          </ac:spMkLst>
        </pc:spChg>
        <pc:spChg chg="add del">
          <ac:chgData name="Juan Jose Pulido" userId="f938ff18168938a3" providerId="LiveId" clId="{9730A6AE-947B-483A-B537-5F0713140517}" dt="2022-10-18T21:24:26.561" v="1425" actId="26606"/>
          <ac:spMkLst>
            <pc:docMk/>
            <pc:sldMk cId="555130832" sldId="339"/>
            <ac:spMk id="4162" creationId="{A3BAF07C-C39E-42EB-BB22-8D46691D9735}"/>
          </ac:spMkLst>
        </pc:spChg>
        <pc:spChg chg="add del">
          <ac:chgData name="Juan Jose Pulido" userId="f938ff18168938a3" providerId="LiveId" clId="{9730A6AE-947B-483A-B537-5F0713140517}" dt="2022-10-18T21:24:44.521" v="1427" actId="26606"/>
          <ac:spMkLst>
            <pc:docMk/>
            <pc:sldMk cId="555130832" sldId="339"/>
            <ac:spMk id="4178" creationId="{D5997EA8-5EFC-40CD-A85F-C3C3BC5F9EB7}"/>
          </ac:spMkLst>
        </pc:spChg>
        <pc:spChg chg="add del">
          <ac:chgData name="Juan Jose Pulido" userId="f938ff18168938a3" providerId="LiveId" clId="{9730A6AE-947B-483A-B537-5F0713140517}" dt="2022-10-18T21:24:44.521" v="1427" actId="26606"/>
          <ac:spMkLst>
            <pc:docMk/>
            <pc:sldMk cId="555130832" sldId="339"/>
            <ac:spMk id="4179" creationId="{1CF6A1EC-BD15-42D9-A339-A3970CF7C65A}"/>
          </ac:spMkLst>
        </pc:spChg>
        <pc:spChg chg="add del">
          <ac:chgData name="Juan Jose Pulido" userId="f938ff18168938a3" providerId="LiveId" clId="{9730A6AE-947B-483A-B537-5F0713140517}" dt="2022-10-18T21:24:44.521" v="1427" actId="26606"/>
          <ac:spMkLst>
            <pc:docMk/>
            <pc:sldMk cId="555130832" sldId="339"/>
            <ac:spMk id="4180" creationId="{A720C27D-5C39-492B-BD68-C220C0F838AC}"/>
          </ac:spMkLst>
        </pc:spChg>
        <pc:spChg chg="add del">
          <ac:chgData name="Juan Jose Pulido" userId="f938ff18168938a3" providerId="LiveId" clId="{9730A6AE-947B-483A-B537-5F0713140517}" dt="2022-10-18T21:24:44.521" v="1427" actId="26606"/>
          <ac:spMkLst>
            <pc:docMk/>
            <pc:sldMk cId="555130832" sldId="339"/>
            <ac:spMk id="4181" creationId="{A4F3394A-A959-460A-ACF9-5FA682C76940}"/>
          </ac:spMkLst>
        </pc:spChg>
        <pc:spChg chg="add">
          <ac:chgData name="Juan Jose Pulido" userId="f938ff18168938a3" providerId="LiveId" clId="{9730A6AE-947B-483A-B537-5F0713140517}" dt="2022-10-18T21:24:44.530" v="1428" actId="26606"/>
          <ac:spMkLst>
            <pc:docMk/>
            <pc:sldMk cId="555130832" sldId="339"/>
            <ac:spMk id="4183" creationId="{04812C46-200A-4DEB-A05E-3ED6C68C2387}"/>
          </ac:spMkLst>
        </pc:spChg>
        <pc:spChg chg="add">
          <ac:chgData name="Juan Jose Pulido" userId="f938ff18168938a3" providerId="LiveId" clId="{9730A6AE-947B-483A-B537-5F0713140517}" dt="2022-10-18T21:24:44.530" v="1428" actId="26606"/>
          <ac:spMkLst>
            <pc:docMk/>
            <pc:sldMk cId="555130832" sldId="339"/>
            <ac:spMk id="4184" creationId="{D1EA859B-E555-4109-94F3-6700E046E008}"/>
          </ac:spMkLst>
        </pc:spChg>
        <pc:grpChg chg="add del">
          <ac:chgData name="Juan Jose Pulido" userId="f938ff18168938a3" providerId="LiveId" clId="{9730A6AE-947B-483A-B537-5F0713140517}" dt="2022-10-18T21:23:34.804" v="1393" actId="26606"/>
          <ac:grpSpMkLst>
            <pc:docMk/>
            <pc:sldMk cId="555130832" sldId="339"/>
            <ac:grpSpMk id="4109" creationId="{81DE8B58-F373-409E-A253-4380A66091D4}"/>
          </ac:grpSpMkLst>
        </pc:grpChg>
        <pc:grpChg chg="add del">
          <ac:chgData name="Juan Jose Pulido" userId="f938ff18168938a3" providerId="LiveId" clId="{9730A6AE-947B-483A-B537-5F0713140517}" dt="2022-10-18T21:23:50.089" v="1401" actId="26606"/>
          <ac:grpSpMkLst>
            <pc:docMk/>
            <pc:sldMk cId="555130832" sldId="339"/>
            <ac:grpSpMk id="4114" creationId="{27D8A815-1B1F-4DB5-A03C-F4987CF0CB0F}"/>
          </ac:grpSpMkLst>
        </pc:grpChg>
        <pc:grpChg chg="del">
          <ac:chgData name="Juan Jose Pulido" userId="f938ff18168938a3" providerId="LiveId" clId="{9730A6AE-947B-483A-B537-5F0713140517}" dt="2022-10-18T21:14:26.521" v="1388"/>
          <ac:grpSpMkLst>
            <pc:docMk/>
            <pc:sldMk cId="555130832" sldId="339"/>
            <ac:grpSpMk id="4135" creationId="{93DB8501-F9F2-4ACD-B56A-9019CD5006D6}"/>
          </ac:grpSpMkLst>
        </pc:grpChg>
        <pc:grpChg chg="add del">
          <ac:chgData name="Juan Jose Pulido" userId="f938ff18168938a3" providerId="LiveId" clId="{9730A6AE-947B-483A-B537-5F0713140517}" dt="2022-10-18T21:24:26.561" v="1425" actId="26606"/>
          <ac:grpSpMkLst>
            <pc:docMk/>
            <pc:sldMk cId="555130832" sldId="339"/>
            <ac:grpSpMk id="4163" creationId="{D8E9CF54-0466-4261-9E62-0249E60E1886}"/>
          </ac:grpSpMkLst>
        </pc:grpChg>
        <pc:picChg chg="del">
          <ac:chgData name="Juan Jose Pulido" userId="f938ff18168938a3" providerId="LiveId" clId="{9730A6AE-947B-483A-B537-5F0713140517}" dt="2022-10-18T21:14:30.581" v="1389" actId="478"/>
          <ac:picMkLst>
            <pc:docMk/>
            <pc:sldMk cId="555130832" sldId="339"/>
            <ac:picMk id="2050" creationId="{C2870248-F21C-30DD-FC64-BCD7AAEE5869}"/>
          </ac:picMkLst>
        </pc:picChg>
        <pc:picChg chg="add mod">
          <ac:chgData name="Juan Jose Pulido" userId="f938ff18168938a3" providerId="LiveId" clId="{9730A6AE-947B-483A-B537-5F0713140517}" dt="2022-10-18T21:24:44.530" v="1428" actId="26606"/>
          <ac:picMkLst>
            <pc:docMk/>
            <pc:sldMk cId="555130832" sldId="339"/>
            <ac:picMk id="4098" creationId="{B86EE9F4-3F94-D0EE-2EA3-6734B2220A2C}"/>
          </ac:picMkLst>
        </pc:picChg>
        <pc:cxnChg chg="add del">
          <ac:chgData name="Juan Jose Pulido" userId="f938ff18168938a3" providerId="LiveId" clId="{9730A6AE-947B-483A-B537-5F0713140517}" dt="2022-10-18T21:24:11.755" v="1411" actId="26606"/>
          <ac:cxnSpMkLst>
            <pc:docMk/>
            <pc:sldMk cId="555130832" sldId="339"/>
            <ac:cxnSpMk id="4137" creationId="{B56D13EF-D431-4D0F-BFFC-1B5A686FF9BD}"/>
          </ac:cxnSpMkLst>
        </pc:cxnChg>
        <pc:cxnChg chg="add del">
          <ac:chgData name="Juan Jose Pulido" userId="f938ff18168938a3" providerId="LiveId" clId="{9730A6AE-947B-483A-B537-5F0713140517}" dt="2022-10-18T21:24:24.825" v="1423" actId="26606"/>
          <ac:cxnSpMkLst>
            <pc:docMk/>
            <pc:sldMk cId="555130832" sldId="339"/>
            <ac:cxnSpMk id="4160" creationId="{20E3A342-4D61-4E3F-AF90-1AB42AEB96CC}"/>
          </ac:cxnSpMkLst>
        </pc:cxn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4132963902" sldId="339"/>
        </pc:sldMkLst>
      </pc:sldChg>
      <pc:sldChg chg="addSp delSp modSp new mod ord setBg modAnim setClrOvrMap">
        <pc:chgData name="Juan Jose Pulido" userId="f938ff18168938a3" providerId="LiveId" clId="{9730A6AE-947B-483A-B537-5F0713140517}" dt="2022-10-21T22:24:11.425" v="6065"/>
        <pc:sldMkLst>
          <pc:docMk/>
          <pc:sldMk cId="1834697975" sldId="340"/>
        </pc:sldMkLst>
        <pc:spChg chg="del">
          <ac:chgData name="Juan Jose Pulido" userId="f938ff18168938a3" providerId="LiveId" clId="{9730A6AE-947B-483A-B537-5F0713140517}" dt="2022-10-18T21:31:27.564" v="1587" actId="478"/>
          <ac:spMkLst>
            <pc:docMk/>
            <pc:sldMk cId="1834697975" sldId="340"/>
            <ac:spMk id="2" creationId="{7C310F09-1479-FEE7-CA4B-06D0A7115750}"/>
          </ac:spMkLst>
        </pc:spChg>
        <pc:spChg chg="del">
          <ac:chgData name="Juan Jose Pulido" userId="f938ff18168938a3" providerId="LiveId" clId="{9730A6AE-947B-483A-B537-5F0713140517}" dt="2022-10-18T21:31:25.948" v="1586" actId="478"/>
          <ac:spMkLst>
            <pc:docMk/>
            <pc:sldMk cId="1834697975" sldId="340"/>
            <ac:spMk id="3" creationId="{950743D5-F302-5AED-2F02-E2886D2409DC}"/>
          </ac:spMkLst>
        </pc:spChg>
        <pc:spChg chg="add del mod ord">
          <ac:chgData name="Juan Jose Pulido" userId="f938ff18168938a3" providerId="LiveId" clId="{9730A6AE-947B-483A-B537-5F0713140517}" dt="2022-10-18T21:35:20.996" v="1644" actId="478"/>
          <ac:spMkLst>
            <pc:docMk/>
            <pc:sldMk cId="1834697975" sldId="340"/>
            <ac:spMk id="4" creationId="{17C9A86F-09CA-4704-93DA-BE68D06D5471}"/>
          </ac:spMkLst>
        </pc:spChg>
        <pc:spChg chg="add mod">
          <ac:chgData name="Juan Jose Pulido" userId="f938ff18168938a3" providerId="LiveId" clId="{9730A6AE-947B-483A-B537-5F0713140517}" dt="2022-10-21T19:36:57.219" v="3761" actId="207"/>
          <ac:spMkLst>
            <pc:docMk/>
            <pc:sldMk cId="1834697975" sldId="340"/>
            <ac:spMk id="5" creationId="{F6B752D6-F972-2F6E-53EB-18ECFFA5DA8E}"/>
          </ac:spMkLst>
        </pc:spChg>
        <pc:spChg chg="add del">
          <ac:chgData name="Juan Jose Pulido" userId="f938ff18168938a3" providerId="LiveId" clId="{9730A6AE-947B-483A-B537-5F0713140517}" dt="2022-10-18T21:32:37.450" v="1593" actId="26606"/>
          <ac:spMkLst>
            <pc:docMk/>
            <pc:sldMk cId="1834697975" sldId="340"/>
            <ac:spMk id="5127" creationId="{8FC9BE17-9A7B-462D-AE50-3D8777387304}"/>
          </ac:spMkLst>
        </pc:spChg>
        <pc:spChg chg="add del">
          <ac:chgData name="Juan Jose Pulido" userId="f938ff18168938a3" providerId="LiveId" clId="{9730A6AE-947B-483A-B537-5F0713140517}" dt="2022-10-18T21:32:37.450" v="1593" actId="26606"/>
          <ac:spMkLst>
            <pc:docMk/>
            <pc:sldMk cId="1834697975" sldId="340"/>
            <ac:spMk id="5129" creationId="{3EBE8569-6AEC-4B8C-8D53-2DE337CDBA65}"/>
          </ac:spMkLst>
        </pc:spChg>
        <pc:spChg chg="add del">
          <ac:chgData name="Juan Jose Pulido" userId="f938ff18168938a3" providerId="LiveId" clId="{9730A6AE-947B-483A-B537-5F0713140517}" dt="2022-10-18T21:32:37.450" v="1593" actId="26606"/>
          <ac:spMkLst>
            <pc:docMk/>
            <pc:sldMk cId="1834697975" sldId="340"/>
            <ac:spMk id="5131" creationId="{55D4142C-5077-457F-A6AD-3FECFDB39685}"/>
          </ac:spMkLst>
        </pc:spChg>
        <pc:spChg chg="add del">
          <ac:chgData name="Juan Jose Pulido" userId="f938ff18168938a3" providerId="LiveId" clId="{9730A6AE-947B-483A-B537-5F0713140517}" dt="2022-10-18T21:32:37.450" v="1593" actId="26606"/>
          <ac:spMkLst>
            <pc:docMk/>
            <pc:sldMk cId="1834697975" sldId="340"/>
            <ac:spMk id="5133" creationId="{7A5F0580-5EE9-419F-96EE-B6529EF6E7D0}"/>
          </ac:spMkLst>
        </pc:spChg>
        <pc:spChg chg="add del">
          <ac:chgData name="Juan Jose Pulido" userId="f938ff18168938a3" providerId="LiveId" clId="{9730A6AE-947B-483A-B537-5F0713140517}" dt="2022-10-18T21:32:42.587" v="1595" actId="26606"/>
          <ac:spMkLst>
            <pc:docMk/>
            <pc:sldMk cId="1834697975" sldId="340"/>
            <ac:spMk id="5135" creationId="{9AA72BD9-2C5A-4EDC-931F-5AA08EACA0F3}"/>
          </ac:spMkLst>
        </pc:spChg>
        <pc:spChg chg="add del">
          <ac:chgData name="Juan Jose Pulido" userId="f938ff18168938a3" providerId="LiveId" clId="{9730A6AE-947B-483A-B537-5F0713140517}" dt="2022-10-18T21:32:42.587" v="1595" actId="26606"/>
          <ac:spMkLst>
            <pc:docMk/>
            <pc:sldMk cId="1834697975" sldId="340"/>
            <ac:spMk id="5136" creationId="{DD3981AC-7B61-4947-BCF3-F7AA7FA385B9}"/>
          </ac:spMkLst>
        </pc:spChg>
        <pc:spChg chg="add del">
          <ac:chgData name="Juan Jose Pulido" userId="f938ff18168938a3" providerId="LiveId" clId="{9730A6AE-947B-483A-B537-5F0713140517}" dt="2022-10-18T21:32:42.587" v="1595" actId="26606"/>
          <ac:spMkLst>
            <pc:docMk/>
            <pc:sldMk cId="1834697975" sldId="340"/>
            <ac:spMk id="5137" creationId="{55D4142C-5077-457F-A6AD-3FECFDB39685}"/>
          </ac:spMkLst>
        </pc:spChg>
        <pc:spChg chg="add del">
          <ac:chgData name="Juan Jose Pulido" userId="f938ff18168938a3" providerId="LiveId" clId="{9730A6AE-947B-483A-B537-5F0713140517}" dt="2022-10-18T21:32:42.587" v="1595" actId="26606"/>
          <ac:spMkLst>
            <pc:docMk/>
            <pc:sldMk cId="1834697975" sldId="340"/>
            <ac:spMk id="5138" creationId="{7A5F0580-5EE9-419F-96EE-B6529EF6E7D0}"/>
          </ac:spMkLst>
        </pc:spChg>
        <pc:spChg chg="add del">
          <ac:chgData name="Juan Jose Pulido" userId="f938ff18168938a3" providerId="LiveId" clId="{9730A6AE-947B-483A-B537-5F0713140517}" dt="2022-10-18T21:32:46.319" v="1597" actId="26606"/>
          <ac:spMkLst>
            <pc:docMk/>
            <pc:sldMk cId="1834697975" sldId="340"/>
            <ac:spMk id="5140" creationId="{F94AA2BD-2E3F-4B1D-8127-5744B8115311}"/>
          </ac:spMkLst>
        </pc:spChg>
        <pc:spChg chg="add del">
          <ac:chgData name="Juan Jose Pulido" userId="f938ff18168938a3" providerId="LiveId" clId="{9730A6AE-947B-483A-B537-5F0713140517}" dt="2022-10-18T21:32:46.319" v="1597" actId="26606"/>
          <ac:spMkLst>
            <pc:docMk/>
            <pc:sldMk cId="1834697975" sldId="340"/>
            <ac:spMk id="5141" creationId="{4BD02261-2DC8-4AA8-9E16-7751AE892445}"/>
          </ac:spMkLst>
        </pc:spChg>
        <pc:spChg chg="add del">
          <ac:chgData name="Juan Jose Pulido" userId="f938ff18168938a3" providerId="LiveId" clId="{9730A6AE-947B-483A-B537-5F0713140517}" dt="2022-10-18T21:32:46.319" v="1597" actId="26606"/>
          <ac:spMkLst>
            <pc:docMk/>
            <pc:sldMk cId="1834697975" sldId="340"/>
            <ac:spMk id="5142" creationId="{3D752CF2-2291-40B5-B462-C17B174C10BC}"/>
          </ac:spMkLst>
        </pc:spChg>
        <pc:spChg chg="add del">
          <ac:chgData name="Juan Jose Pulido" userId="f938ff18168938a3" providerId="LiveId" clId="{9730A6AE-947B-483A-B537-5F0713140517}" dt="2022-10-18T21:32:49.029" v="1599" actId="26606"/>
          <ac:spMkLst>
            <pc:docMk/>
            <pc:sldMk cId="1834697975" sldId="340"/>
            <ac:spMk id="5144" creationId="{6B5E2835-4E47-45B3-9CFE-732FF7B05472}"/>
          </ac:spMkLst>
        </pc:spChg>
        <pc:spChg chg="add del">
          <ac:chgData name="Juan Jose Pulido" userId="f938ff18168938a3" providerId="LiveId" clId="{9730A6AE-947B-483A-B537-5F0713140517}" dt="2022-10-18T21:32:49.029" v="1599" actId="26606"/>
          <ac:spMkLst>
            <pc:docMk/>
            <pc:sldMk cId="1834697975" sldId="340"/>
            <ac:spMk id="5145" creationId="{5B45AD5D-AA52-4F7B-9362-576A39AD9E09}"/>
          </ac:spMkLst>
        </pc:spChg>
        <pc:spChg chg="add del">
          <ac:chgData name="Juan Jose Pulido" userId="f938ff18168938a3" providerId="LiveId" clId="{9730A6AE-947B-483A-B537-5F0713140517}" dt="2022-10-18T21:32:49.029" v="1599" actId="26606"/>
          <ac:spMkLst>
            <pc:docMk/>
            <pc:sldMk cId="1834697975" sldId="340"/>
            <ac:spMk id="5146" creationId="{AEDD7960-4866-4399-BEF6-DD1431AB4E34}"/>
          </ac:spMkLst>
        </pc:spChg>
        <pc:spChg chg="add del">
          <ac:chgData name="Juan Jose Pulido" userId="f938ff18168938a3" providerId="LiveId" clId="{9730A6AE-947B-483A-B537-5F0713140517}" dt="2022-10-18T21:32:49.029" v="1599" actId="26606"/>
          <ac:spMkLst>
            <pc:docMk/>
            <pc:sldMk cId="1834697975" sldId="340"/>
            <ac:spMk id="5147" creationId="{55D4142C-5077-457F-A6AD-3FECFDB39685}"/>
          </ac:spMkLst>
        </pc:spChg>
        <pc:spChg chg="add del">
          <ac:chgData name="Juan Jose Pulido" userId="f938ff18168938a3" providerId="LiveId" clId="{9730A6AE-947B-483A-B537-5F0713140517}" dt="2022-10-18T21:32:49.029" v="1599" actId="26606"/>
          <ac:spMkLst>
            <pc:docMk/>
            <pc:sldMk cId="1834697975" sldId="340"/>
            <ac:spMk id="5148" creationId="{7A5F0580-5EE9-419F-96EE-B6529EF6E7D0}"/>
          </ac:spMkLst>
        </pc:spChg>
        <pc:spChg chg="add del">
          <ac:chgData name="Juan Jose Pulido" userId="f938ff18168938a3" providerId="LiveId" clId="{9730A6AE-947B-483A-B537-5F0713140517}" dt="2022-10-18T21:32:50.227" v="1601" actId="26606"/>
          <ac:spMkLst>
            <pc:docMk/>
            <pc:sldMk cId="1834697975" sldId="340"/>
            <ac:spMk id="5150" creationId="{50E4C519-FBE9-4ABE-A8F9-C2CBE326932F}"/>
          </ac:spMkLst>
        </pc:spChg>
        <pc:spChg chg="add del">
          <ac:chgData name="Juan Jose Pulido" userId="f938ff18168938a3" providerId="LiveId" clId="{9730A6AE-947B-483A-B537-5F0713140517}" dt="2022-10-18T21:32:50.227" v="1601" actId="26606"/>
          <ac:spMkLst>
            <pc:docMk/>
            <pc:sldMk cId="1834697975" sldId="340"/>
            <ac:spMk id="5151" creationId="{80EC29FB-299E-49F3-8C7B-01199632A30F}"/>
          </ac:spMkLst>
        </pc:spChg>
        <pc:spChg chg="add del">
          <ac:chgData name="Juan Jose Pulido" userId="f938ff18168938a3" providerId="LiveId" clId="{9730A6AE-947B-483A-B537-5F0713140517}" dt="2022-10-18T21:32:50.227" v="1601" actId="26606"/>
          <ac:spMkLst>
            <pc:docMk/>
            <pc:sldMk cId="1834697975" sldId="340"/>
            <ac:spMk id="5152" creationId="{C29A2522-B27A-45C5-897B-79A1407D159A}"/>
          </ac:spMkLst>
        </pc:spChg>
        <pc:spChg chg="add del">
          <ac:chgData name="Juan Jose Pulido" userId="f938ff18168938a3" providerId="LiveId" clId="{9730A6AE-947B-483A-B537-5F0713140517}" dt="2022-10-18T21:32:50.227" v="1601" actId="26606"/>
          <ac:spMkLst>
            <pc:docMk/>
            <pc:sldMk cId="1834697975" sldId="340"/>
            <ac:spMk id="5153" creationId="{98E79BE4-34FE-485A-98A5-92CE8F7C4743}"/>
          </ac:spMkLst>
        </pc:spChg>
        <pc:spChg chg="add del">
          <ac:chgData name="Juan Jose Pulido" userId="f938ff18168938a3" providerId="LiveId" clId="{9730A6AE-947B-483A-B537-5F0713140517}" dt="2022-10-18T21:32:50.227" v="1601" actId="26606"/>
          <ac:spMkLst>
            <pc:docMk/>
            <pc:sldMk cId="1834697975" sldId="340"/>
            <ac:spMk id="5154" creationId="{7A5F0580-5EE9-419F-96EE-B6529EF6E7D0}"/>
          </ac:spMkLst>
        </pc:spChg>
        <pc:spChg chg="add del">
          <ac:chgData name="Juan Jose Pulido" userId="f938ff18168938a3" providerId="LiveId" clId="{9730A6AE-947B-483A-B537-5F0713140517}" dt="2022-10-18T21:32:52.581" v="1603" actId="26606"/>
          <ac:spMkLst>
            <pc:docMk/>
            <pc:sldMk cId="1834697975" sldId="340"/>
            <ac:spMk id="5156" creationId="{5116E49A-CA4D-4983-969D-19FE3C55F387}"/>
          </ac:spMkLst>
        </pc:spChg>
        <pc:spChg chg="add del">
          <ac:chgData name="Juan Jose Pulido" userId="f938ff18168938a3" providerId="LiveId" clId="{9730A6AE-947B-483A-B537-5F0713140517}" dt="2022-10-18T21:32:52.581" v="1603" actId="26606"/>
          <ac:spMkLst>
            <pc:docMk/>
            <pc:sldMk cId="1834697975" sldId="340"/>
            <ac:spMk id="5157" creationId="{57F6BDD4-E066-4008-8011-6CC31AEB4556}"/>
          </ac:spMkLst>
        </pc:spChg>
        <pc:spChg chg="add del">
          <ac:chgData name="Juan Jose Pulido" userId="f938ff18168938a3" providerId="LiveId" clId="{9730A6AE-947B-483A-B537-5F0713140517}" dt="2022-10-18T21:32:52.581" v="1603" actId="26606"/>
          <ac:spMkLst>
            <pc:docMk/>
            <pc:sldMk cId="1834697975" sldId="340"/>
            <ac:spMk id="5158" creationId="{2711A8FB-68FC-45FC-B01E-38F809E2D439}"/>
          </ac:spMkLst>
        </pc:spChg>
        <pc:spChg chg="add del">
          <ac:chgData name="Juan Jose Pulido" userId="f938ff18168938a3" providerId="LiveId" clId="{9730A6AE-947B-483A-B537-5F0713140517}" dt="2022-10-18T21:32:52.581" v="1603" actId="26606"/>
          <ac:spMkLst>
            <pc:docMk/>
            <pc:sldMk cId="1834697975" sldId="340"/>
            <ac:spMk id="5159" creationId="{281E2DF8-F6D8-4E5C-B76E-E082FD8C1FBD}"/>
          </ac:spMkLst>
        </pc:spChg>
        <pc:spChg chg="add del">
          <ac:chgData name="Juan Jose Pulido" userId="f938ff18168938a3" providerId="LiveId" clId="{9730A6AE-947B-483A-B537-5F0713140517}" dt="2022-10-18T21:32:55.017" v="1605" actId="26606"/>
          <ac:spMkLst>
            <pc:docMk/>
            <pc:sldMk cId="1834697975" sldId="340"/>
            <ac:spMk id="5161" creationId="{8108D317-7CBD-4897-BD1F-959436D2A3BE}"/>
          </ac:spMkLst>
        </pc:spChg>
        <pc:spChg chg="add del">
          <ac:chgData name="Juan Jose Pulido" userId="f938ff18168938a3" providerId="LiveId" clId="{9730A6AE-947B-483A-B537-5F0713140517}" dt="2022-10-18T21:32:55.017" v="1605" actId="26606"/>
          <ac:spMkLst>
            <pc:docMk/>
            <pc:sldMk cId="1834697975" sldId="340"/>
            <ac:spMk id="5162" creationId="{D6297641-8B9F-4767-9606-8A11313227BF}"/>
          </ac:spMkLst>
        </pc:spChg>
        <pc:spChg chg="add del">
          <ac:chgData name="Juan Jose Pulido" userId="f938ff18168938a3" providerId="LiveId" clId="{9730A6AE-947B-483A-B537-5F0713140517}" dt="2022-10-18T21:32:55.017" v="1605" actId="26606"/>
          <ac:spMkLst>
            <pc:docMk/>
            <pc:sldMk cId="1834697975" sldId="340"/>
            <ac:spMk id="5163" creationId="{D8F3CA65-EA00-46B4-9616-39E6853F7BED}"/>
          </ac:spMkLst>
        </pc:spChg>
        <pc:spChg chg="add del">
          <ac:chgData name="Juan Jose Pulido" userId="f938ff18168938a3" providerId="LiveId" clId="{9730A6AE-947B-483A-B537-5F0713140517}" dt="2022-10-18T21:33:02.824" v="1607" actId="26606"/>
          <ac:spMkLst>
            <pc:docMk/>
            <pc:sldMk cId="1834697975" sldId="340"/>
            <ac:spMk id="5165" creationId="{F94AA2BD-2E3F-4B1D-8127-5744B8115311}"/>
          </ac:spMkLst>
        </pc:spChg>
        <pc:spChg chg="add del">
          <ac:chgData name="Juan Jose Pulido" userId="f938ff18168938a3" providerId="LiveId" clId="{9730A6AE-947B-483A-B537-5F0713140517}" dt="2022-10-18T21:33:02.824" v="1607" actId="26606"/>
          <ac:spMkLst>
            <pc:docMk/>
            <pc:sldMk cId="1834697975" sldId="340"/>
            <ac:spMk id="5166" creationId="{4BD02261-2DC8-4AA8-9E16-7751AE892445}"/>
          </ac:spMkLst>
        </pc:spChg>
        <pc:spChg chg="add del">
          <ac:chgData name="Juan Jose Pulido" userId="f938ff18168938a3" providerId="LiveId" clId="{9730A6AE-947B-483A-B537-5F0713140517}" dt="2022-10-18T21:33:02.824" v="1607" actId="26606"/>
          <ac:spMkLst>
            <pc:docMk/>
            <pc:sldMk cId="1834697975" sldId="340"/>
            <ac:spMk id="5167" creationId="{3D752CF2-2291-40B5-B462-C17B174C10BC}"/>
          </ac:spMkLst>
        </pc:spChg>
        <pc:spChg chg="add del">
          <ac:chgData name="Juan Jose Pulido" userId="f938ff18168938a3" providerId="LiveId" clId="{9730A6AE-947B-483A-B537-5F0713140517}" dt="2022-10-18T21:33:06.557" v="1609" actId="26606"/>
          <ac:spMkLst>
            <pc:docMk/>
            <pc:sldMk cId="1834697975" sldId="340"/>
            <ac:spMk id="5169" creationId="{5DF40726-9B19-4165-9C26-757D16E19E23}"/>
          </ac:spMkLst>
        </pc:spChg>
        <pc:spChg chg="add del">
          <ac:chgData name="Juan Jose Pulido" userId="f938ff18168938a3" providerId="LiveId" clId="{9730A6AE-947B-483A-B537-5F0713140517}" dt="2022-10-18T21:33:06.557" v="1609" actId="26606"/>
          <ac:spMkLst>
            <pc:docMk/>
            <pc:sldMk cId="1834697975" sldId="340"/>
            <ac:spMk id="5170" creationId="{2089CB41-F399-4AEB-980C-5BFB1049CBED}"/>
          </ac:spMkLst>
        </pc:spChg>
        <pc:spChg chg="add del">
          <ac:chgData name="Juan Jose Pulido" userId="f938ff18168938a3" providerId="LiveId" clId="{9730A6AE-947B-483A-B537-5F0713140517}" dt="2022-10-18T21:33:06.557" v="1609" actId="26606"/>
          <ac:spMkLst>
            <pc:docMk/>
            <pc:sldMk cId="1834697975" sldId="340"/>
            <ac:spMk id="5171" creationId="{1BFC967B-3DD6-463D-9DB9-6E4419AE0DAA}"/>
          </ac:spMkLst>
        </pc:spChg>
        <pc:spChg chg="add del">
          <ac:chgData name="Juan Jose Pulido" userId="f938ff18168938a3" providerId="LiveId" clId="{9730A6AE-947B-483A-B537-5F0713140517}" dt="2022-10-18T21:33:09.425" v="1611" actId="26606"/>
          <ac:spMkLst>
            <pc:docMk/>
            <pc:sldMk cId="1834697975" sldId="340"/>
            <ac:spMk id="5173" creationId="{84ECDE7A-6944-466D-8FFE-149A29BA6BAE}"/>
          </ac:spMkLst>
        </pc:spChg>
        <pc:spChg chg="add del">
          <ac:chgData name="Juan Jose Pulido" userId="f938ff18168938a3" providerId="LiveId" clId="{9730A6AE-947B-483A-B537-5F0713140517}" dt="2022-10-18T21:33:09.425" v="1611" actId="26606"/>
          <ac:spMkLst>
            <pc:docMk/>
            <pc:sldMk cId="1834697975" sldId="340"/>
            <ac:spMk id="5174" creationId="{B3420082-9415-44EC-802E-C77D71D59C57}"/>
          </ac:spMkLst>
        </pc:spChg>
        <pc:spChg chg="add del">
          <ac:chgData name="Juan Jose Pulido" userId="f938ff18168938a3" providerId="LiveId" clId="{9730A6AE-947B-483A-B537-5F0713140517}" dt="2022-10-18T21:33:09.425" v="1611" actId="26606"/>
          <ac:spMkLst>
            <pc:docMk/>
            <pc:sldMk cId="1834697975" sldId="340"/>
            <ac:spMk id="5175" creationId="{55A52C45-1FCB-4636-A80F-2849B8226C01}"/>
          </ac:spMkLst>
        </pc:spChg>
        <pc:spChg chg="add del">
          <ac:chgData name="Juan Jose Pulido" userId="f938ff18168938a3" providerId="LiveId" clId="{9730A6AE-947B-483A-B537-5F0713140517}" dt="2022-10-18T21:33:09.425" v="1611" actId="26606"/>
          <ac:spMkLst>
            <pc:docMk/>
            <pc:sldMk cId="1834697975" sldId="340"/>
            <ac:spMk id="5176" creationId="{768EB4DD-3704-43AD-92B3-C4E0C6EA92CB}"/>
          </ac:spMkLst>
        </pc:spChg>
        <pc:spChg chg="add del">
          <ac:chgData name="Juan Jose Pulido" userId="f938ff18168938a3" providerId="LiveId" clId="{9730A6AE-947B-483A-B537-5F0713140517}" dt="2022-10-18T21:33:13.417" v="1613" actId="26606"/>
          <ac:spMkLst>
            <pc:docMk/>
            <pc:sldMk cId="1834697975" sldId="340"/>
            <ac:spMk id="5178" creationId="{04812C46-200A-4DEB-A05E-3ED6C68C2387}"/>
          </ac:spMkLst>
        </pc:spChg>
        <pc:spChg chg="add del">
          <ac:chgData name="Juan Jose Pulido" userId="f938ff18168938a3" providerId="LiveId" clId="{9730A6AE-947B-483A-B537-5F0713140517}" dt="2022-10-18T21:33:13.417" v="1613" actId="26606"/>
          <ac:spMkLst>
            <pc:docMk/>
            <pc:sldMk cId="1834697975" sldId="340"/>
            <ac:spMk id="5179" creationId="{D1EA859B-E555-4109-94F3-6700E046E008}"/>
          </ac:spMkLst>
        </pc:spChg>
        <pc:spChg chg="add del">
          <ac:chgData name="Juan Jose Pulido" userId="f938ff18168938a3" providerId="LiveId" clId="{9730A6AE-947B-483A-B537-5F0713140517}" dt="2022-10-18T21:33:15.202" v="1615" actId="26606"/>
          <ac:spMkLst>
            <pc:docMk/>
            <pc:sldMk cId="1834697975" sldId="340"/>
            <ac:spMk id="5181" creationId="{0B9EE3F3-89B7-43C3-8651-C4C96830993D}"/>
          </ac:spMkLst>
        </pc:spChg>
        <pc:spChg chg="add del">
          <ac:chgData name="Juan Jose Pulido" userId="f938ff18168938a3" providerId="LiveId" clId="{9730A6AE-947B-483A-B537-5F0713140517}" dt="2022-10-18T21:33:15.202" v="1615" actId="26606"/>
          <ac:spMkLst>
            <pc:docMk/>
            <pc:sldMk cId="1834697975" sldId="340"/>
            <ac:spMk id="5182" creationId="{33AE4636-AEEC-45D6-84D4-7AC2DA48ECF8}"/>
          </ac:spMkLst>
        </pc:spChg>
        <pc:spChg chg="add del">
          <ac:chgData name="Juan Jose Pulido" userId="f938ff18168938a3" providerId="LiveId" clId="{9730A6AE-947B-483A-B537-5F0713140517}" dt="2022-10-18T21:33:15.202" v="1615" actId="26606"/>
          <ac:spMkLst>
            <pc:docMk/>
            <pc:sldMk cId="1834697975" sldId="340"/>
            <ac:spMk id="5183" creationId="{8D9CE0F4-2EB2-4F1F-8AAC-DB3571D9FE10}"/>
          </ac:spMkLst>
        </pc:spChg>
        <pc:spChg chg="add del">
          <ac:chgData name="Juan Jose Pulido" userId="f938ff18168938a3" providerId="LiveId" clId="{9730A6AE-947B-483A-B537-5F0713140517}" dt="2022-10-18T21:33:16.652" v="1617" actId="26606"/>
          <ac:spMkLst>
            <pc:docMk/>
            <pc:sldMk cId="1834697975" sldId="340"/>
            <ac:spMk id="5185" creationId="{560AFAAC-EA6C-45A9-9E03-C9C9F0193B4F}"/>
          </ac:spMkLst>
        </pc:spChg>
        <pc:spChg chg="add del">
          <ac:chgData name="Juan Jose Pulido" userId="f938ff18168938a3" providerId="LiveId" clId="{9730A6AE-947B-483A-B537-5F0713140517}" dt="2022-10-18T21:33:16.652" v="1617" actId="26606"/>
          <ac:spMkLst>
            <pc:docMk/>
            <pc:sldMk cId="1834697975" sldId="340"/>
            <ac:spMk id="5186" creationId="{83549E37-C86B-4401-90BD-D8BF83859F14}"/>
          </ac:spMkLst>
        </pc:spChg>
        <pc:spChg chg="add del">
          <ac:chgData name="Juan Jose Pulido" userId="f938ff18168938a3" providerId="LiveId" clId="{9730A6AE-947B-483A-B537-5F0713140517}" dt="2022-10-18T21:33:16.652" v="1617" actId="26606"/>
          <ac:spMkLst>
            <pc:docMk/>
            <pc:sldMk cId="1834697975" sldId="340"/>
            <ac:spMk id="5187" creationId="{8A17784E-76D8-4521-A77D-0D2EBB923004}"/>
          </ac:spMkLst>
        </pc:spChg>
        <pc:spChg chg="add del">
          <ac:chgData name="Juan Jose Pulido" userId="f938ff18168938a3" providerId="LiveId" clId="{9730A6AE-947B-483A-B537-5F0713140517}" dt="2022-10-18T21:33:16.652" v="1617" actId="26606"/>
          <ac:spMkLst>
            <pc:docMk/>
            <pc:sldMk cId="1834697975" sldId="340"/>
            <ac:spMk id="5188" creationId="{C0036C6B-F09C-4EAB-AE02-8D056EE74856}"/>
          </ac:spMkLst>
        </pc:spChg>
        <pc:spChg chg="add del">
          <ac:chgData name="Juan Jose Pulido" userId="f938ff18168938a3" providerId="LiveId" clId="{9730A6AE-947B-483A-B537-5F0713140517}" dt="2022-10-18T21:33:16.652" v="1617" actId="26606"/>
          <ac:spMkLst>
            <pc:docMk/>
            <pc:sldMk cId="1834697975" sldId="340"/>
            <ac:spMk id="5189" creationId="{FC8D5885-2804-4D3C-BE31-902E4D3279B0}"/>
          </ac:spMkLst>
        </pc:spChg>
        <pc:spChg chg="add del">
          <ac:chgData name="Juan Jose Pulido" userId="f938ff18168938a3" providerId="LiveId" clId="{9730A6AE-947B-483A-B537-5F0713140517}" dt="2022-10-18T21:33:19.454" v="1619" actId="26606"/>
          <ac:spMkLst>
            <pc:docMk/>
            <pc:sldMk cId="1834697975" sldId="340"/>
            <ac:spMk id="5191" creationId="{E45CA849-654C-4173-AD99-B3A2528275F5}"/>
          </ac:spMkLst>
        </pc:spChg>
        <pc:spChg chg="add del">
          <ac:chgData name="Juan Jose Pulido" userId="f938ff18168938a3" providerId="LiveId" clId="{9730A6AE-947B-483A-B537-5F0713140517}" dt="2022-10-18T21:33:19.454" v="1619" actId="26606"/>
          <ac:spMkLst>
            <pc:docMk/>
            <pc:sldMk cId="1834697975" sldId="340"/>
            <ac:spMk id="5192" creationId="{3E23A947-2D45-4208-AE2B-64948C87A3EB}"/>
          </ac:spMkLst>
        </pc:spChg>
        <pc:spChg chg="add del">
          <ac:chgData name="Juan Jose Pulido" userId="f938ff18168938a3" providerId="LiveId" clId="{9730A6AE-947B-483A-B537-5F0713140517}" dt="2022-10-18T21:33:19.454" v="1619" actId="26606"/>
          <ac:spMkLst>
            <pc:docMk/>
            <pc:sldMk cId="1834697975" sldId="340"/>
            <ac:spMk id="5193" creationId="{E5BBB0F9-6A59-4D02-A9C7-A2D6516684CE}"/>
          </ac:spMkLst>
        </pc:spChg>
        <pc:spChg chg="add del">
          <ac:chgData name="Juan Jose Pulido" userId="f938ff18168938a3" providerId="LiveId" clId="{9730A6AE-947B-483A-B537-5F0713140517}" dt="2022-10-18T21:35:11.418" v="1643" actId="26606"/>
          <ac:spMkLst>
            <pc:docMk/>
            <pc:sldMk cId="1834697975" sldId="340"/>
            <ac:spMk id="5195" creationId="{2C9A9DA9-7DC8-488B-A882-123947B0F3D9}"/>
          </ac:spMkLst>
        </pc:spChg>
        <pc:spChg chg="add del">
          <ac:chgData name="Juan Jose Pulido" userId="f938ff18168938a3" providerId="LiveId" clId="{9730A6AE-947B-483A-B537-5F0713140517}" dt="2022-10-18T21:35:11.418" v="1643" actId="26606"/>
          <ac:spMkLst>
            <pc:docMk/>
            <pc:sldMk cId="1834697975" sldId="340"/>
            <ac:spMk id="5196" creationId="{57F6BDD4-E066-4008-8011-6CC31AEB4556}"/>
          </ac:spMkLst>
        </pc:spChg>
        <pc:spChg chg="add del">
          <ac:chgData name="Juan Jose Pulido" userId="f938ff18168938a3" providerId="LiveId" clId="{9730A6AE-947B-483A-B537-5F0713140517}" dt="2022-10-18T21:35:11.418" v="1643" actId="26606"/>
          <ac:spMkLst>
            <pc:docMk/>
            <pc:sldMk cId="1834697975" sldId="340"/>
            <ac:spMk id="5197" creationId="{2711A8FB-68FC-45FC-B01E-38F809E2D439}"/>
          </ac:spMkLst>
        </pc:spChg>
        <pc:spChg chg="add del">
          <ac:chgData name="Juan Jose Pulido" userId="f938ff18168938a3" providerId="LiveId" clId="{9730A6AE-947B-483A-B537-5F0713140517}" dt="2022-10-18T21:35:11.418" v="1643" actId="26606"/>
          <ac:spMkLst>
            <pc:docMk/>
            <pc:sldMk cId="1834697975" sldId="340"/>
            <ac:spMk id="5198" creationId="{2A865FE3-5FC9-4049-87CF-30019C46C0F5}"/>
          </ac:spMkLst>
        </pc:spChg>
        <pc:spChg chg="add del">
          <ac:chgData name="Juan Jose Pulido" userId="f938ff18168938a3" providerId="LiveId" clId="{9730A6AE-947B-483A-B537-5F0713140517}" dt="2022-10-18T21:34:25.343" v="1624" actId="26606"/>
          <ac:spMkLst>
            <pc:docMk/>
            <pc:sldMk cId="1834697975" sldId="340"/>
            <ac:spMk id="5203" creationId="{70DFA0FD-AB28-4B25-B870-4D2BBC35BA1D}"/>
          </ac:spMkLst>
        </pc:spChg>
        <pc:spChg chg="add del">
          <ac:chgData name="Juan Jose Pulido" userId="f938ff18168938a3" providerId="LiveId" clId="{9730A6AE-947B-483A-B537-5F0713140517}" dt="2022-10-18T21:34:33.116" v="1626" actId="26606"/>
          <ac:spMkLst>
            <pc:docMk/>
            <pc:sldMk cId="1834697975" sldId="340"/>
            <ac:spMk id="5212" creationId="{B6FACB3C-9069-4791-BC5C-0DB7CD19B853}"/>
          </ac:spMkLst>
        </pc:spChg>
        <pc:spChg chg="add del">
          <ac:chgData name="Juan Jose Pulido" userId="f938ff18168938a3" providerId="LiveId" clId="{9730A6AE-947B-483A-B537-5F0713140517}" dt="2022-10-18T21:34:33.116" v="1626" actId="26606"/>
          <ac:spMkLst>
            <pc:docMk/>
            <pc:sldMk cId="1834697975" sldId="340"/>
            <ac:spMk id="5213" creationId="{71F2038E-D777-4B76-81DD-DD13EE91B9DD}"/>
          </ac:spMkLst>
        </pc:spChg>
        <pc:spChg chg="add del">
          <ac:chgData name="Juan Jose Pulido" userId="f938ff18168938a3" providerId="LiveId" clId="{9730A6AE-947B-483A-B537-5F0713140517}" dt="2022-10-18T21:34:42.630" v="1628" actId="26606"/>
          <ac:spMkLst>
            <pc:docMk/>
            <pc:sldMk cId="1834697975" sldId="340"/>
            <ac:spMk id="5217" creationId="{FFD44BAB-2F3A-4B95-B9D3-E5B819787FF3}"/>
          </ac:spMkLst>
        </pc:spChg>
        <pc:spChg chg="add del">
          <ac:chgData name="Juan Jose Pulido" userId="f938ff18168938a3" providerId="LiveId" clId="{9730A6AE-947B-483A-B537-5F0713140517}" dt="2022-10-18T21:34:47.678" v="1630" actId="26606"/>
          <ac:spMkLst>
            <pc:docMk/>
            <pc:sldMk cId="1834697975" sldId="340"/>
            <ac:spMk id="5220" creationId="{F13C74B1-5B17-4795-BED0-7140497B445A}"/>
          </ac:spMkLst>
        </pc:spChg>
        <pc:spChg chg="add del">
          <ac:chgData name="Juan Jose Pulido" userId="f938ff18168938a3" providerId="LiveId" clId="{9730A6AE-947B-483A-B537-5F0713140517}" dt="2022-10-18T21:34:47.678" v="1630" actId="26606"/>
          <ac:spMkLst>
            <pc:docMk/>
            <pc:sldMk cId="1834697975" sldId="340"/>
            <ac:spMk id="5221" creationId="{D4974D33-8DC5-464E-8C6D-BE58F0669C17}"/>
          </ac:spMkLst>
        </pc:spChg>
        <pc:spChg chg="add del">
          <ac:chgData name="Juan Jose Pulido" userId="f938ff18168938a3" providerId="LiveId" clId="{9730A6AE-947B-483A-B537-5F0713140517}" dt="2022-10-18T21:34:50.778" v="1632" actId="26606"/>
          <ac:spMkLst>
            <pc:docMk/>
            <pc:sldMk cId="1834697975" sldId="340"/>
            <ac:spMk id="5223" creationId="{FFD44BAB-2F3A-4B95-B9D3-E5B819787FF3}"/>
          </ac:spMkLst>
        </pc:spChg>
        <pc:spChg chg="add del">
          <ac:chgData name="Juan Jose Pulido" userId="f938ff18168938a3" providerId="LiveId" clId="{9730A6AE-947B-483A-B537-5F0713140517}" dt="2022-10-18T21:34:53.085" v="1634" actId="26606"/>
          <ac:spMkLst>
            <pc:docMk/>
            <pc:sldMk cId="1834697975" sldId="340"/>
            <ac:spMk id="5226" creationId="{EDDBB197-D710-4A4F-A9CA-FD2177498BE8}"/>
          </ac:spMkLst>
        </pc:spChg>
        <pc:spChg chg="add del">
          <ac:chgData name="Juan Jose Pulido" userId="f938ff18168938a3" providerId="LiveId" clId="{9730A6AE-947B-483A-B537-5F0713140517}" dt="2022-10-18T21:34:53.085" v="1634" actId="26606"/>
          <ac:spMkLst>
            <pc:docMk/>
            <pc:sldMk cId="1834697975" sldId="340"/>
            <ac:spMk id="5227" creationId="{975D1CFA-2CDB-4B64-BD9F-85744E8DA12F}"/>
          </ac:spMkLst>
        </pc:spChg>
        <pc:spChg chg="add del">
          <ac:chgData name="Juan Jose Pulido" userId="f938ff18168938a3" providerId="LiveId" clId="{9730A6AE-947B-483A-B537-5F0713140517}" dt="2022-10-18T21:34:55.673" v="1636" actId="26606"/>
          <ac:spMkLst>
            <pc:docMk/>
            <pc:sldMk cId="1834697975" sldId="340"/>
            <ac:spMk id="5232" creationId="{FFD44BAB-2F3A-4B95-B9D3-E5B819787FF3}"/>
          </ac:spMkLst>
        </pc:spChg>
        <pc:spChg chg="add del">
          <ac:chgData name="Juan Jose Pulido" userId="f938ff18168938a3" providerId="LiveId" clId="{9730A6AE-947B-483A-B537-5F0713140517}" dt="2022-10-18T21:34:57.474" v="1638" actId="26606"/>
          <ac:spMkLst>
            <pc:docMk/>
            <pc:sldMk cId="1834697975" sldId="340"/>
            <ac:spMk id="5235" creationId="{B6FACB3C-9069-4791-BC5C-0DB7CD19B853}"/>
          </ac:spMkLst>
        </pc:spChg>
        <pc:spChg chg="add del">
          <ac:chgData name="Juan Jose Pulido" userId="f938ff18168938a3" providerId="LiveId" clId="{9730A6AE-947B-483A-B537-5F0713140517}" dt="2022-10-18T21:34:57.474" v="1638" actId="26606"/>
          <ac:spMkLst>
            <pc:docMk/>
            <pc:sldMk cId="1834697975" sldId="340"/>
            <ac:spMk id="5236" creationId="{71F2038E-D777-4B76-81DD-DD13EE91B9DD}"/>
          </ac:spMkLst>
        </pc:spChg>
        <pc:spChg chg="add del">
          <ac:chgData name="Juan Jose Pulido" userId="f938ff18168938a3" providerId="LiveId" clId="{9730A6AE-947B-483A-B537-5F0713140517}" dt="2022-10-18T21:34:58.965" v="1640" actId="26606"/>
          <ac:spMkLst>
            <pc:docMk/>
            <pc:sldMk cId="1834697975" sldId="340"/>
            <ac:spMk id="5241" creationId="{EDDBB197-D710-4A4F-A9CA-FD2177498BE8}"/>
          </ac:spMkLst>
        </pc:spChg>
        <pc:spChg chg="add del">
          <ac:chgData name="Juan Jose Pulido" userId="f938ff18168938a3" providerId="LiveId" clId="{9730A6AE-947B-483A-B537-5F0713140517}" dt="2022-10-18T21:34:58.965" v="1640" actId="26606"/>
          <ac:spMkLst>
            <pc:docMk/>
            <pc:sldMk cId="1834697975" sldId="340"/>
            <ac:spMk id="5242" creationId="{975D1CFA-2CDB-4B64-BD9F-85744E8DA12F}"/>
          </ac:spMkLst>
        </pc:spChg>
        <pc:spChg chg="add del">
          <ac:chgData name="Juan Jose Pulido" userId="f938ff18168938a3" providerId="LiveId" clId="{9730A6AE-947B-483A-B537-5F0713140517}" dt="2022-10-18T21:35:11.387" v="1642" actId="26606"/>
          <ac:spMkLst>
            <pc:docMk/>
            <pc:sldMk cId="1834697975" sldId="340"/>
            <ac:spMk id="5246" creationId="{FFD44BAB-2F3A-4B95-B9D3-E5B819787FF3}"/>
          </ac:spMkLst>
        </pc:spChg>
        <pc:spChg chg="add">
          <ac:chgData name="Juan Jose Pulido" userId="f938ff18168938a3" providerId="LiveId" clId="{9730A6AE-947B-483A-B537-5F0713140517}" dt="2022-10-18T21:35:11.418" v="1643" actId="26606"/>
          <ac:spMkLst>
            <pc:docMk/>
            <pc:sldMk cId="1834697975" sldId="340"/>
            <ac:spMk id="5252" creationId="{70DFA0FD-AB28-4B25-B870-4D2BBC35BA1D}"/>
          </ac:spMkLst>
        </pc:spChg>
        <pc:grpChg chg="add del">
          <ac:chgData name="Juan Jose Pulido" userId="f938ff18168938a3" providerId="LiveId" clId="{9730A6AE-947B-483A-B537-5F0713140517}" dt="2022-10-18T21:34:25.343" v="1624" actId="26606"/>
          <ac:grpSpMkLst>
            <pc:docMk/>
            <pc:sldMk cId="1834697975" sldId="340"/>
            <ac:grpSpMk id="5205" creationId="{0D628DFB-9CD1-4E2B-8B44-9FDF7E80F6D9}"/>
          </ac:grpSpMkLst>
        </pc:grpChg>
        <pc:grpChg chg="add del">
          <ac:chgData name="Juan Jose Pulido" userId="f938ff18168938a3" providerId="LiveId" clId="{9730A6AE-947B-483A-B537-5F0713140517}" dt="2022-10-18T21:34:58.965" v="1640" actId="26606"/>
          <ac:grpSpMkLst>
            <pc:docMk/>
            <pc:sldMk cId="1834697975" sldId="340"/>
            <ac:grpSpMk id="5207" creationId="{25EE5136-01F1-466C-962D-BA9B4C6757AA}"/>
          </ac:grpSpMkLst>
        </pc:grpChg>
        <pc:grpChg chg="add del">
          <ac:chgData name="Juan Jose Pulido" userId="f938ff18168938a3" providerId="LiveId" clId="{9730A6AE-947B-483A-B537-5F0713140517}" dt="2022-10-18T21:34:33.116" v="1626" actId="26606"/>
          <ac:grpSpMkLst>
            <pc:docMk/>
            <pc:sldMk cId="1834697975" sldId="340"/>
            <ac:grpSpMk id="5214" creationId="{DD354807-230F-4402-B1B9-F733A8F1F190}"/>
          </ac:grpSpMkLst>
        </pc:grpChg>
        <pc:grpChg chg="add del">
          <ac:chgData name="Juan Jose Pulido" userId="f938ff18168938a3" providerId="LiveId" clId="{9730A6AE-947B-483A-B537-5F0713140517}" dt="2022-10-18T21:34:42.630" v="1628" actId="26606"/>
          <ac:grpSpMkLst>
            <pc:docMk/>
            <pc:sldMk cId="1834697975" sldId="340"/>
            <ac:grpSpMk id="5218" creationId="{5C6AE2F4-5A2E-4357-A1D8-6142F9BDC8E3}"/>
          </ac:grpSpMkLst>
        </pc:grpChg>
        <pc:grpChg chg="add del">
          <ac:chgData name="Juan Jose Pulido" userId="f938ff18168938a3" providerId="LiveId" clId="{9730A6AE-947B-483A-B537-5F0713140517}" dt="2022-10-18T21:34:50.778" v="1632" actId="26606"/>
          <ac:grpSpMkLst>
            <pc:docMk/>
            <pc:sldMk cId="1834697975" sldId="340"/>
            <ac:grpSpMk id="5224" creationId="{5C6AE2F4-5A2E-4357-A1D8-6142F9BDC8E3}"/>
          </ac:grpSpMkLst>
        </pc:grpChg>
        <pc:grpChg chg="add del">
          <ac:chgData name="Juan Jose Pulido" userId="f938ff18168938a3" providerId="LiveId" clId="{9730A6AE-947B-483A-B537-5F0713140517}" dt="2022-10-18T21:34:53.085" v="1634" actId="26606"/>
          <ac:grpSpMkLst>
            <pc:docMk/>
            <pc:sldMk cId="1834697975" sldId="340"/>
            <ac:grpSpMk id="5228" creationId="{25EE5136-01F1-466C-962D-BA9B4C6757AA}"/>
          </ac:grpSpMkLst>
        </pc:grpChg>
        <pc:grpChg chg="add del">
          <ac:chgData name="Juan Jose Pulido" userId="f938ff18168938a3" providerId="LiveId" clId="{9730A6AE-947B-483A-B537-5F0713140517}" dt="2022-10-18T21:34:55.673" v="1636" actId="26606"/>
          <ac:grpSpMkLst>
            <pc:docMk/>
            <pc:sldMk cId="1834697975" sldId="340"/>
            <ac:grpSpMk id="5233" creationId="{5C6AE2F4-5A2E-4357-A1D8-6142F9BDC8E3}"/>
          </ac:grpSpMkLst>
        </pc:grpChg>
        <pc:grpChg chg="add del">
          <ac:chgData name="Juan Jose Pulido" userId="f938ff18168938a3" providerId="LiveId" clId="{9730A6AE-947B-483A-B537-5F0713140517}" dt="2022-10-18T21:34:57.474" v="1638" actId="26606"/>
          <ac:grpSpMkLst>
            <pc:docMk/>
            <pc:sldMk cId="1834697975" sldId="340"/>
            <ac:grpSpMk id="5237" creationId="{DD354807-230F-4402-B1B9-F733A8F1F190}"/>
          </ac:grpSpMkLst>
        </pc:grpChg>
        <pc:grpChg chg="add del">
          <ac:chgData name="Juan Jose Pulido" userId="f938ff18168938a3" providerId="LiveId" clId="{9730A6AE-947B-483A-B537-5F0713140517}" dt="2022-10-18T21:35:11.387" v="1642" actId="26606"/>
          <ac:grpSpMkLst>
            <pc:docMk/>
            <pc:sldMk cId="1834697975" sldId="340"/>
            <ac:grpSpMk id="5247" creationId="{5C6AE2F4-5A2E-4357-A1D8-6142F9BDC8E3}"/>
          </ac:grpSpMkLst>
        </pc:grpChg>
        <pc:grpChg chg="add">
          <ac:chgData name="Juan Jose Pulido" userId="f938ff18168938a3" providerId="LiveId" clId="{9730A6AE-947B-483A-B537-5F0713140517}" dt="2022-10-18T21:35:11.418" v="1643" actId="26606"/>
          <ac:grpSpMkLst>
            <pc:docMk/>
            <pc:sldMk cId="1834697975" sldId="340"/>
            <ac:grpSpMk id="5253" creationId="{0D628DFB-9CD1-4E2B-8B44-9FDF7E80F6D9}"/>
          </ac:grpSpMkLst>
        </pc:grpChg>
        <pc:picChg chg="add mod ord">
          <ac:chgData name="Juan Jose Pulido" userId="f938ff18168938a3" providerId="LiveId" clId="{9730A6AE-947B-483A-B537-5F0713140517}" dt="2022-10-18T21:35:11.418" v="1643" actId="26606"/>
          <ac:picMkLst>
            <pc:docMk/>
            <pc:sldMk cId="1834697975" sldId="340"/>
            <ac:picMk id="5122" creationId="{7FB8CF89-7A5D-C3F5-D2FF-D833960AC6BF}"/>
          </ac:picMkLst>
        </pc:pic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1782261322" sldId="341"/>
        </pc:sldMkLst>
      </pc:sldChg>
      <pc:sldChg chg="addSp delSp modSp add mod setBg modAnim delDesignElem">
        <pc:chgData name="Juan Jose Pulido" userId="f938ff18168938a3" providerId="LiveId" clId="{9730A6AE-947B-483A-B537-5F0713140517}" dt="2022-10-21T22:23:43.491" v="6063"/>
        <pc:sldMkLst>
          <pc:docMk/>
          <pc:sldMk cId="1905225602" sldId="341"/>
        </pc:sldMkLst>
        <pc:spChg chg="mod">
          <ac:chgData name="Juan Jose Pulido" userId="f938ff18168938a3" providerId="LiveId" clId="{9730A6AE-947B-483A-B537-5F0713140517}" dt="2022-10-21T22:15:00.848" v="5891" actId="1036"/>
          <ac:spMkLst>
            <pc:docMk/>
            <pc:sldMk cId="1905225602" sldId="341"/>
            <ac:spMk id="2" creationId="{00000000-0000-0000-0000-000000000000}"/>
          </ac:spMkLst>
        </pc:spChg>
        <pc:spChg chg="del">
          <ac:chgData name="Juan Jose Pulido" userId="f938ff18168938a3" providerId="LiveId" clId="{9730A6AE-947B-483A-B537-5F0713140517}" dt="2022-10-18T21:43:35.498" v="2008" actId="478"/>
          <ac:spMkLst>
            <pc:docMk/>
            <pc:sldMk cId="1905225602" sldId="341"/>
            <ac:spMk id="3" creationId="{12E1B3C9-D9B0-6903-8AD3-50D14B08148C}"/>
          </ac:spMkLst>
        </pc:spChg>
        <pc:spChg chg="add mod">
          <ac:chgData name="Juan Jose Pulido" userId="f938ff18168938a3" providerId="LiveId" clId="{9730A6AE-947B-483A-B537-5F0713140517}" dt="2022-10-21T22:14:18.189" v="5839"/>
          <ac:spMkLst>
            <pc:docMk/>
            <pc:sldMk cId="1905225602" sldId="341"/>
            <ac:spMk id="3" creationId="{F27DFE89-9BF4-9DB9-25C3-5202FCA4BB07}"/>
          </ac:spMkLst>
        </pc:spChg>
        <pc:spChg chg="del">
          <ac:chgData name="Juan Jose Pulido" userId="f938ff18168938a3" providerId="LiveId" clId="{9730A6AE-947B-483A-B537-5F0713140517}" dt="2022-10-18T21:42:28.444" v="1907"/>
          <ac:spMkLst>
            <pc:docMk/>
            <pc:sldMk cId="1905225602" sldId="341"/>
            <ac:spMk id="5" creationId="{5463EB0A-3D7C-4AA5-BFA5-8EE5B4BA5624}"/>
          </ac:spMkLst>
        </pc:spChg>
        <pc:spChg chg="del">
          <ac:chgData name="Juan Jose Pulido" userId="f938ff18168938a3" providerId="LiveId" clId="{9730A6AE-947B-483A-B537-5F0713140517}" dt="2022-10-18T21:42:28.444" v="1907"/>
          <ac:spMkLst>
            <pc:docMk/>
            <pc:sldMk cId="1905225602" sldId="341"/>
            <ac:spMk id="6" creationId="{7945AD00-F967-454D-A4B2-39ABA5C88C20}"/>
          </ac:spMkLst>
        </pc:spChg>
        <pc:spChg chg="del">
          <ac:chgData name="Juan Jose Pulido" userId="f938ff18168938a3" providerId="LiveId" clId="{9730A6AE-947B-483A-B537-5F0713140517}" dt="2022-10-18T21:42:28.444" v="1907"/>
          <ac:spMkLst>
            <pc:docMk/>
            <pc:sldMk cId="1905225602" sldId="341"/>
            <ac:spMk id="7" creationId="{E9BC5B79-B912-427C-8219-E3E50943FCDE}"/>
          </ac:spMkLst>
        </pc:spChg>
        <pc:cxnChg chg="add mod">
          <ac:chgData name="Juan Jose Pulido" userId="f938ff18168938a3" providerId="LiveId" clId="{9730A6AE-947B-483A-B537-5F0713140517}" dt="2022-10-21T22:14:18.189" v="5839"/>
          <ac:cxnSpMkLst>
            <pc:docMk/>
            <pc:sldMk cId="1905225602" sldId="341"/>
            <ac:cxnSpMk id="4" creationId="{AEB4A2AA-8F6B-426D-E8AD-88D21498E0F4}"/>
          </ac:cxnSpMkLst>
        </pc:cxnChg>
      </pc:sldChg>
      <pc:sldChg chg="addSp delSp modSp add mod setBg modAnim setClrOvrMap delDesignElem">
        <pc:chgData name="Juan Jose Pulido" userId="f938ff18168938a3" providerId="LiveId" clId="{9730A6AE-947B-483A-B537-5F0713140517}" dt="2022-10-21T22:27:25.484" v="6196"/>
        <pc:sldMkLst>
          <pc:docMk/>
          <pc:sldMk cId="2658902222" sldId="342"/>
        </pc:sldMkLst>
        <pc:spChg chg="add mod">
          <ac:chgData name="Juan Jose Pulido" userId="f938ff18168938a3" providerId="LiveId" clId="{9730A6AE-947B-483A-B537-5F0713140517}" dt="2022-10-21T19:39:53.553" v="3801" actId="14100"/>
          <ac:spMkLst>
            <pc:docMk/>
            <pc:sldMk cId="2658902222" sldId="342"/>
            <ac:spMk id="2" creationId="{4EA0F043-6313-C00C-0ED0-763487728E2F}"/>
          </ac:spMkLst>
        </pc:spChg>
        <pc:spChg chg="add del mod ord">
          <ac:chgData name="Juan Jose Pulido" userId="f938ff18168938a3" providerId="LiveId" clId="{9730A6AE-947B-483A-B537-5F0713140517}" dt="2022-10-18T21:59:44.882" v="2375" actId="478"/>
          <ac:spMkLst>
            <pc:docMk/>
            <pc:sldMk cId="2658902222" sldId="342"/>
            <ac:spMk id="3" creationId="{92445CFE-34FB-05E3-4F1E-AB67E90F921E}"/>
          </ac:spMkLst>
        </pc:spChg>
        <pc:spChg chg="del">
          <ac:chgData name="Juan Jose Pulido" userId="f938ff18168938a3" providerId="LiveId" clId="{9730A6AE-947B-483A-B537-5F0713140517}" dt="2022-10-18T21:44:23.974" v="2017"/>
          <ac:spMkLst>
            <pc:docMk/>
            <pc:sldMk cId="2658902222" sldId="342"/>
            <ac:spMk id="4183" creationId="{04812C46-200A-4DEB-A05E-3ED6C68C2387}"/>
          </ac:spMkLst>
        </pc:spChg>
        <pc:spChg chg="del">
          <ac:chgData name="Juan Jose Pulido" userId="f938ff18168938a3" providerId="LiveId" clId="{9730A6AE-947B-483A-B537-5F0713140517}" dt="2022-10-18T21:44:23.974" v="2017"/>
          <ac:spMkLst>
            <pc:docMk/>
            <pc:sldMk cId="2658902222" sldId="342"/>
            <ac:spMk id="4184" creationId="{D1EA859B-E555-4109-94F3-6700E046E008}"/>
          </ac:spMkLst>
        </pc:spChg>
        <pc:spChg chg="add del">
          <ac:chgData name="Juan Jose Pulido" userId="f938ff18168938a3" providerId="LiveId" clId="{9730A6AE-947B-483A-B537-5F0713140517}" dt="2022-10-18T21:45:59.045" v="2022" actId="26606"/>
          <ac:spMkLst>
            <pc:docMk/>
            <pc:sldMk cId="2658902222" sldId="342"/>
            <ac:spMk id="6151" creationId="{94E4D846-3AFC-4F86-8C35-24B0542A269D}"/>
          </ac:spMkLst>
        </pc:spChg>
        <pc:spChg chg="add del">
          <ac:chgData name="Juan Jose Pulido" userId="f938ff18168938a3" providerId="LiveId" clId="{9730A6AE-947B-483A-B537-5F0713140517}" dt="2022-10-18T21:45:59.045" v="2022" actId="26606"/>
          <ac:spMkLst>
            <pc:docMk/>
            <pc:sldMk cId="2658902222" sldId="342"/>
            <ac:spMk id="6153" creationId="{284781B9-12CB-45C3-907A-9ED93FF72C65}"/>
          </ac:spMkLst>
        </pc:spChg>
        <pc:spChg chg="add del">
          <ac:chgData name="Juan Jose Pulido" userId="f938ff18168938a3" providerId="LiveId" clId="{9730A6AE-947B-483A-B537-5F0713140517}" dt="2022-10-18T21:45:59.045" v="2022" actId="26606"/>
          <ac:spMkLst>
            <pc:docMk/>
            <pc:sldMk cId="2658902222" sldId="342"/>
            <ac:spMk id="6155" creationId="{55D4142C-5077-457F-A6AD-3FECFDB39685}"/>
          </ac:spMkLst>
        </pc:spChg>
        <pc:spChg chg="add del">
          <ac:chgData name="Juan Jose Pulido" userId="f938ff18168938a3" providerId="LiveId" clId="{9730A6AE-947B-483A-B537-5F0713140517}" dt="2022-10-18T21:45:59.045" v="2022" actId="26606"/>
          <ac:spMkLst>
            <pc:docMk/>
            <pc:sldMk cId="2658902222" sldId="342"/>
            <ac:spMk id="6157" creationId="{7A5F0580-5EE9-419F-96EE-B6529EF6E7D0}"/>
          </ac:spMkLst>
        </pc:spChg>
        <pc:spChg chg="add del">
          <ac:chgData name="Juan Jose Pulido" userId="f938ff18168938a3" providerId="LiveId" clId="{9730A6AE-947B-483A-B537-5F0713140517}" dt="2022-10-18T21:46:15.829" v="2025" actId="26606"/>
          <ac:spMkLst>
            <pc:docMk/>
            <pc:sldMk cId="2658902222" sldId="342"/>
            <ac:spMk id="6162" creationId="{23E547B5-89CF-4EC0-96DE-25771AED0799}"/>
          </ac:spMkLst>
        </pc:spChg>
        <pc:spChg chg="add del">
          <ac:chgData name="Juan Jose Pulido" userId="f938ff18168938a3" providerId="LiveId" clId="{9730A6AE-947B-483A-B537-5F0713140517}" dt="2022-10-18T21:46:15.829" v="2025" actId="26606"/>
          <ac:spMkLst>
            <pc:docMk/>
            <pc:sldMk cId="2658902222" sldId="342"/>
            <ac:spMk id="6164" creationId="{3F0B8CEB-8279-4E5E-A0CE-1FC9F71736F2}"/>
          </ac:spMkLst>
        </pc:spChg>
        <pc:spChg chg="add">
          <ac:chgData name="Juan Jose Pulido" userId="f938ff18168938a3" providerId="LiveId" clId="{9730A6AE-947B-483A-B537-5F0713140517}" dt="2022-10-18T21:46:15.829" v="2025" actId="26606"/>
          <ac:spMkLst>
            <pc:docMk/>
            <pc:sldMk cId="2658902222" sldId="342"/>
            <ac:spMk id="6169" creationId="{9F79630B-0F0B-446E-A637-38FA8F61D10E}"/>
          </ac:spMkLst>
        </pc:spChg>
        <pc:spChg chg="add">
          <ac:chgData name="Juan Jose Pulido" userId="f938ff18168938a3" providerId="LiveId" clId="{9730A6AE-947B-483A-B537-5F0713140517}" dt="2022-10-18T21:46:15.829" v="2025" actId="26606"/>
          <ac:spMkLst>
            <pc:docMk/>
            <pc:sldMk cId="2658902222" sldId="342"/>
            <ac:spMk id="6171" creationId="{B3437C99-FC8E-4311-B48A-F0C4C329B154}"/>
          </ac:spMkLst>
        </pc:spChg>
        <pc:picChg chg="del">
          <ac:chgData name="Juan Jose Pulido" userId="f938ff18168938a3" providerId="LiveId" clId="{9730A6AE-947B-483A-B537-5F0713140517}" dt="2022-10-18T21:45:14.115" v="2018" actId="478"/>
          <ac:picMkLst>
            <pc:docMk/>
            <pc:sldMk cId="2658902222" sldId="342"/>
            <ac:picMk id="4098" creationId="{B86EE9F4-3F94-D0EE-2EA3-6734B2220A2C}"/>
          </ac:picMkLst>
        </pc:picChg>
        <pc:picChg chg="add mod ord">
          <ac:chgData name="Juan Jose Pulido" userId="f938ff18168938a3" providerId="LiveId" clId="{9730A6AE-947B-483A-B537-5F0713140517}" dt="2022-10-21T19:39:57.610" v="3802" actId="14100"/>
          <ac:picMkLst>
            <pc:docMk/>
            <pc:sldMk cId="2658902222" sldId="342"/>
            <ac:picMk id="6146" creationId="{F7A4D112-AFBF-1CC8-CBA1-2B932A2D51AB}"/>
          </ac:picMkLst>
        </pc:pic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3628768903" sldId="342"/>
        </pc:sldMkLst>
      </pc:sldChg>
      <pc:sldChg chg="addSp delSp modSp add mod setBg modAnim delDesignElem">
        <pc:chgData name="Juan Jose Pulido" userId="f938ff18168938a3" providerId="LiveId" clId="{9730A6AE-947B-483A-B537-5F0713140517}" dt="2022-10-21T22:26:49.382" v="6191"/>
        <pc:sldMkLst>
          <pc:docMk/>
          <pc:sldMk cId="531841475" sldId="343"/>
        </pc:sldMkLst>
        <pc:spChg chg="add del mod">
          <ac:chgData name="Juan Jose Pulido" userId="f938ff18168938a3" providerId="LiveId" clId="{9730A6AE-947B-483A-B537-5F0713140517}" dt="2022-10-18T21:49:18.940" v="2044" actId="478"/>
          <ac:spMkLst>
            <pc:docMk/>
            <pc:sldMk cId="531841475" sldId="343"/>
            <ac:spMk id="2" creationId="{F5D0044E-50B4-229C-CABE-38EDE1DDFE6E}"/>
          </ac:spMkLst>
        </pc:spChg>
        <pc:spChg chg="mod">
          <ac:chgData name="Juan Jose Pulido" userId="f938ff18168938a3" providerId="LiveId" clId="{9730A6AE-947B-483A-B537-5F0713140517}" dt="2022-10-21T22:25:13.616" v="6171" actId="404"/>
          <ac:spMkLst>
            <pc:docMk/>
            <pc:sldMk cId="531841475" sldId="343"/>
            <ac:spMk id="3" creationId="{92445CFE-34FB-05E3-4F1E-AB67E90F921E}"/>
          </ac:spMkLst>
        </pc:spChg>
        <pc:spChg chg="add mod">
          <ac:chgData name="Juan Jose Pulido" userId="f938ff18168938a3" providerId="LiveId" clId="{9730A6AE-947B-483A-B537-5F0713140517}" dt="2022-10-18T21:51:39.539" v="2301" actId="1037"/>
          <ac:spMkLst>
            <pc:docMk/>
            <pc:sldMk cId="531841475" sldId="343"/>
            <ac:spMk id="4" creationId="{375E87C2-A54D-B86A-505D-081DCD4FCAC2}"/>
          </ac:spMkLst>
        </pc:spChg>
        <pc:spChg chg="del">
          <ac:chgData name="Juan Jose Pulido" userId="f938ff18168938a3" providerId="LiveId" clId="{9730A6AE-947B-483A-B537-5F0713140517}" dt="2022-10-18T21:47:49.638" v="2027"/>
          <ac:spMkLst>
            <pc:docMk/>
            <pc:sldMk cId="531841475" sldId="343"/>
            <ac:spMk id="4183" creationId="{04812C46-200A-4DEB-A05E-3ED6C68C2387}"/>
          </ac:spMkLst>
        </pc:spChg>
        <pc:spChg chg="del">
          <ac:chgData name="Juan Jose Pulido" userId="f938ff18168938a3" providerId="LiveId" clId="{9730A6AE-947B-483A-B537-5F0713140517}" dt="2022-10-18T21:47:49.638" v="2027"/>
          <ac:spMkLst>
            <pc:docMk/>
            <pc:sldMk cId="531841475" sldId="343"/>
            <ac:spMk id="4184" creationId="{D1EA859B-E555-4109-94F3-6700E046E008}"/>
          </ac:spMkLst>
        </pc:spChg>
        <pc:picChg chg="add mod">
          <ac:chgData name="Juan Jose Pulido" userId="f938ff18168938a3" providerId="LiveId" clId="{9730A6AE-947B-483A-B537-5F0713140517}" dt="2022-10-21T22:25:42.646" v="6180" actId="1076"/>
          <ac:picMkLst>
            <pc:docMk/>
            <pc:sldMk cId="531841475" sldId="343"/>
            <ac:picMk id="2" creationId="{5356E5E0-8FB9-C6EE-1317-A416E1B875DA}"/>
          </ac:picMkLst>
        </pc:picChg>
        <pc:picChg chg="add mod">
          <ac:chgData name="Juan Jose Pulido" userId="f938ff18168938a3" providerId="LiveId" clId="{9730A6AE-947B-483A-B537-5F0713140517}" dt="2022-10-21T22:25:39.811" v="6179" actId="1076"/>
          <ac:picMkLst>
            <pc:docMk/>
            <pc:sldMk cId="531841475" sldId="343"/>
            <ac:picMk id="5" creationId="{7921DB70-92F3-A802-11C1-F200E5E8A9BB}"/>
          </ac:picMkLst>
        </pc:picChg>
        <pc:picChg chg="add del mod">
          <ac:chgData name="Juan Jose Pulido" userId="f938ff18168938a3" providerId="LiveId" clId="{9730A6AE-947B-483A-B537-5F0713140517}" dt="2022-10-18T22:18:08.387" v="2865" actId="478"/>
          <ac:picMkLst>
            <pc:docMk/>
            <pc:sldMk cId="531841475" sldId="343"/>
            <ac:picMk id="6" creationId="{E079AB0F-AE3C-11B2-23E6-EC76EFD2E262}"/>
          </ac:picMkLst>
        </pc:picChg>
        <pc:picChg chg="add mod">
          <ac:chgData name="Juan Jose Pulido" userId="f938ff18168938a3" providerId="LiveId" clId="{9730A6AE-947B-483A-B537-5F0713140517}" dt="2022-10-21T22:25:48.059" v="6181" actId="1076"/>
          <ac:picMkLst>
            <pc:docMk/>
            <pc:sldMk cId="531841475" sldId="343"/>
            <ac:picMk id="8" creationId="{4651CC93-B02C-82FA-CBF8-3C05A28E340B}"/>
          </ac:picMkLst>
        </pc:picChg>
        <pc:picChg chg="del">
          <ac:chgData name="Juan Jose Pulido" userId="f938ff18168938a3" providerId="LiveId" clId="{9730A6AE-947B-483A-B537-5F0713140517}" dt="2022-10-18T21:47:55.773" v="2029" actId="478"/>
          <ac:picMkLst>
            <pc:docMk/>
            <pc:sldMk cId="531841475" sldId="343"/>
            <ac:picMk id="4098" creationId="{B86EE9F4-3F94-D0EE-2EA3-6734B2220A2C}"/>
          </ac:picMkLst>
        </pc:pic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3508509324" sldId="343"/>
        </pc:sldMkLst>
      </pc:sldChg>
      <pc:sldChg chg="addSp delSp modSp add mod setBg modAnim delDesignElem">
        <pc:chgData name="Juan Jose Pulido" userId="f938ff18168938a3" providerId="LiveId" clId="{9730A6AE-947B-483A-B537-5F0713140517}" dt="2022-10-21T22:55:03.092" v="6584" actId="478"/>
        <pc:sldMkLst>
          <pc:docMk/>
          <pc:sldMk cId="1776805347" sldId="344"/>
        </pc:sldMkLst>
        <pc:spChg chg="mod">
          <ac:chgData name="Juan Jose Pulido" userId="f938ff18168938a3" providerId="LiveId" clId="{9730A6AE-947B-483A-B537-5F0713140517}" dt="2022-10-21T19:40:19.513" v="3803" actId="6549"/>
          <ac:spMkLst>
            <pc:docMk/>
            <pc:sldMk cId="1776805347" sldId="344"/>
            <ac:spMk id="2" creationId="{4EA0F043-6313-C00C-0ED0-763487728E2F}"/>
          </ac:spMkLst>
        </pc:spChg>
        <pc:spChg chg="add del mod">
          <ac:chgData name="Juan Jose Pulido" userId="f938ff18168938a3" providerId="LiveId" clId="{9730A6AE-947B-483A-B537-5F0713140517}" dt="2022-10-21T22:54:59.865" v="6583" actId="478"/>
          <ac:spMkLst>
            <pc:docMk/>
            <pc:sldMk cId="1776805347" sldId="344"/>
            <ac:spMk id="3" creationId="{3FFA79B4-FCCC-A301-33B9-68330E912D08}"/>
          </ac:spMkLst>
        </pc:spChg>
        <pc:spChg chg="add del mod">
          <ac:chgData name="Juan Jose Pulido" userId="f938ff18168938a3" providerId="LiveId" clId="{9730A6AE-947B-483A-B537-5F0713140517}" dt="2022-10-21T22:55:03.092" v="6584" actId="478"/>
          <ac:spMkLst>
            <pc:docMk/>
            <pc:sldMk cId="1776805347" sldId="344"/>
            <ac:spMk id="4" creationId="{B5456BFF-DC71-A7B8-1BCA-336146805CE3}"/>
          </ac:spMkLst>
        </pc:spChg>
        <pc:spChg chg="del">
          <ac:chgData name="Juan Jose Pulido" userId="f938ff18168938a3" providerId="LiveId" clId="{9730A6AE-947B-483A-B537-5F0713140517}" dt="2022-10-18T22:06:40.788" v="2581"/>
          <ac:spMkLst>
            <pc:docMk/>
            <pc:sldMk cId="1776805347" sldId="344"/>
            <ac:spMk id="6169" creationId="{9F79630B-0F0B-446E-A637-38FA8F61D10E}"/>
          </ac:spMkLst>
        </pc:spChg>
        <pc:spChg chg="del">
          <ac:chgData name="Juan Jose Pulido" userId="f938ff18168938a3" providerId="LiveId" clId="{9730A6AE-947B-483A-B537-5F0713140517}" dt="2022-10-18T22:06:40.788" v="2581"/>
          <ac:spMkLst>
            <pc:docMk/>
            <pc:sldMk cId="1776805347" sldId="344"/>
            <ac:spMk id="6171" creationId="{B3437C99-FC8E-4311-B48A-F0C4C329B154}"/>
          </ac:spMkLst>
        </pc:spChg>
        <pc:picChg chg="del">
          <ac:chgData name="Juan Jose Pulido" userId="f938ff18168938a3" providerId="LiveId" clId="{9730A6AE-947B-483A-B537-5F0713140517}" dt="2022-10-18T22:06:47.420" v="2583" actId="478"/>
          <ac:picMkLst>
            <pc:docMk/>
            <pc:sldMk cId="1776805347" sldId="344"/>
            <ac:picMk id="6146" creationId="{F7A4D112-AFBF-1CC8-CBA1-2B932A2D51AB}"/>
          </ac:picMkLst>
        </pc:pic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621317989" sldId="345"/>
        </pc:sldMkLst>
      </pc:sldChg>
      <pc:sldChg chg="modSp add mod setBg modAnim">
        <pc:chgData name="Juan Jose Pulido" userId="f938ff18168938a3" providerId="LiveId" clId="{9730A6AE-947B-483A-B537-5F0713140517}" dt="2022-10-21T22:55:42.292" v="6587"/>
        <pc:sldMkLst>
          <pc:docMk/>
          <pc:sldMk cId="3083069370" sldId="345"/>
        </pc:sldMkLst>
        <pc:spChg chg="mod">
          <ac:chgData name="Juan Jose Pulido" userId="f938ff18168938a3" providerId="LiveId" clId="{9730A6AE-947B-483A-B537-5F0713140517}" dt="2022-10-21T19:40:32.301" v="3804" actId="6549"/>
          <ac:spMkLst>
            <pc:docMk/>
            <pc:sldMk cId="3083069370" sldId="345"/>
            <ac:spMk id="2" creationId="{4EA0F043-6313-C00C-0ED0-763487728E2F}"/>
          </ac:spMkLst>
        </pc:spChg>
      </pc:sldChg>
      <pc:sldChg chg="addSp delSp modSp add mod setBg modAnim">
        <pc:chgData name="Juan Jose Pulido" userId="f938ff18168938a3" providerId="LiveId" clId="{9730A6AE-947B-483A-B537-5F0713140517}" dt="2022-10-21T22:55:58.164" v="6590"/>
        <pc:sldMkLst>
          <pc:docMk/>
          <pc:sldMk cId="3708436918" sldId="346"/>
        </pc:sldMkLst>
        <pc:spChg chg="mod">
          <ac:chgData name="Juan Jose Pulido" userId="f938ff18168938a3" providerId="LiveId" clId="{9730A6AE-947B-483A-B537-5F0713140517}" dt="2022-10-18T22:41:55.123" v="3133" actId="207"/>
          <ac:spMkLst>
            <pc:docMk/>
            <pc:sldMk cId="3708436918" sldId="346"/>
            <ac:spMk id="2" creationId="{4EA0F043-6313-C00C-0ED0-763487728E2F}"/>
          </ac:spMkLst>
        </pc:spChg>
        <pc:spChg chg="add del mod">
          <ac:chgData name="Juan Jose Pulido" userId="f938ff18168938a3" providerId="LiveId" clId="{9730A6AE-947B-483A-B537-5F0713140517}" dt="2022-10-18T22:54:54.580" v="3362" actId="478"/>
          <ac:spMkLst>
            <pc:docMk/>
            <pc:sldMk cId="3708436918" sldId="346"/>
            <ac:spMk id="3" creationId="{E1C5CC6A-C4A0-0B52-016A-45FD744A425E}"/>
          </ac:spMkLst>
        </pc:spChg>
      </pc:sldChg>
      <pc:sldChg chg="modSp add mod setBg">
        <pc:chgData name="Juan Jose Pulido" userId="f938ff18168938a3" providerId="LiveId" clId="{9730A6AE-947B-483A-B537-5F0713140517}" dt="2022-10-18T22:54:24.128" v="3360" actId="207"/>
        <pc:sldMkLst>
          <pc:docMk/>
          <pc:sldMk cId="1520156712" sldId="347"/>
        </pc:sldMkLst>
        <pc:spChg chg="mod">
          <ac:chgData name="Juan Jose Pulido" userId="f938ff18168938a3" providerId="LiveId" clId="{9730A6AE-947B-483A-B537-5F0713140517}" dt="2022-10-18T22:54:24.128" v="3360" actId="207"/>
          <ac:spMkLst>
            <pc:docMk/>
            <pc:sldMk cId="1520156712" sldId="347"/>
            <ac:spMk id="2" creationId="{4EA0F043-6313-C00C-0ED0-763487728E2F}"/>
          </ac:spMkLst>
        </pc:sp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2697992302" sldId="347"/>
        </pc:sldMkLst>
      </pc:sldChg>
      <pc:sldChg chg="modSp add setBg modAnim">
        <pc:chgData name="Juan Jose Pulido" userId="f938ff18168938a3" providerId="LiveId" clId="{9730A6AE-947B-483A-B537-5F0713140517}" dt="2022-10-18T22:52:07.785" v="3344" actId="1035"/>
        <pc:sldMkLst>
          <pc:docMk/>
          <pc:sldMk cId="635731768" sldId="348"/>
        </pc:sldMkLst>
        <pc:spChg chg="mod">
          <ac:chgData name="Juan Jose Pulido" userId="f938ff18168938a3" providerId="LiveId" clId="{9730A6AE-947B-483A-B537-5F0713140517}" dt="2022-10-18T22:52:07.785" v="3344" actId="1035"/>
          <ac:spMkLst>
            <pc:docMk/>
            <pc:sldMk cId="635731768" sldId="348"/>
            <ac:spMk id="4099" creationId="{00000000-0000-0000-0000-000000000000}"/>
          </ac:spMkLst>
        </pc:sp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2268907005" sldId="348"/>
        </pc:sldMkLst>
      </pc:sldChg>
      <pc:sldChg chg="add del setBg">
        <pc:chgData name="Juan Jose Pulido" userId="f938ff18168938a3" providerId="LiveId" clId="{9730A6AE-947B-483A-B537-5F0713140517}" dt="2022-10-18T22:50:04.142" v="3139" actId="47"/>
        <pc:sldMkLst>
          <pc:docMk/>
          <pc:sldMk cId="3243413244" sldId="348"/>
        </pc:sldMkLst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2223837346" sldId="349"/>
        </pc:sldMkLst>
      </pc:sldChg>
      <pc:sldChg chg="addSp delSp modSp add mod setBg modAnim">
        <pc:chgData name="Juan Jose Pulido" userId="f938ff18168938a3" providerId="LiveId" clId="{9730A6AE-947B-483A-B537-5F0713140517}" dt="2022-10-21T22:56:59.962" v="6610" actId="108"/>
        <pc:sldMkLst>
          <pc:docMk/>
          <pc:sldMk cId="3443752587" sldId="349"/>
        </pc:sldMkLst>
        <pc:spChg chg="mod">
          <ac:chgData name="Juan Jose Pulido" userId="f938ff18168938a3" providerId="LiveId" clId="{9730A6AE-947B-483A-B537-5F0713140517}" dt="2022-10-21T22:56:59.962" v="6610" actId="108"/>
          <ac:spMkLst>
            <pc:docMk/>
            <pc:sldMk cId="3443752587" sldId="349"/>
            <ac:spMk id="2" creationId="{4EA0F043-6313-C00C-0ED0-763487728E2F}"/>
          </ac:spMkLst>
        </pc:spChg>
        <pc:picChg chg="add del mod">
          <ac:chgData name="Juan Jose Pulido" userId="f938ff18168938a3" providerId="LiveId" clId="{9730A6AE-947B-483A-B537-5F0713140517}" dt="2022-10-21T20:24:55.782" v="3808" actId="478"/>
          <ac:picMkLst>
            <pc:docMk/>
            <pc:sldMk cId="3443752587" sldId="349"/>
            <ac:picMk id="8194" creationId="{14CEEE8B-2D63-FBA4-E1B3-04767BD40079}"/>
          </ac:picMkLst>
        </pc:picChg>
        <pc:picChg chg="add del mod">
          <ac:chgData name="Juan Jose Pulido" userId="f938ff18168938a3" providerId="LiveId" clId="{9730A6AE-947B-483A-B537-5F0713140517}" dt="2022-10-21T20:24:55.106" v="3807" actId="478"/>
          <ac:picMkLst>
            <pc:docMk/>
            <pc:sldMk cId="3443752587" sldId="349"/>
            <ac:picMk id="8196" creationId="{23C2F3E1-687E-F61D-D3B6-1A881D497044}"/>
          </ac:picMkLst>
        </pc:picChg>
        <pc:picChg chg="add del mod">
          <ac:chgData name="Juan Jose Pulido" userId="f938ff18168938a3" providerId="LiveId" clId="{9730A6AE-947B-483A-B537-5F0713140517}" dt="2022-10-21T20:24:54.545" v="3806" actId="478"/>
          <ac:picMkLst>
            <pc:docMk/>
            <pc:sldMk cId="3443752587" sldId="349"/>
            <ac:picMk id="8198" creationId="{171515BB-1FFC-43B6-D23C-1F4C5CF5C7F1}"/>
          </ac:picMkLst>
        </pc:picChg>
      </pc:sldChg>
      <pc:sldChg chg="addSp delSp modSp new mod ord setBg modClrScheme modAnim setClrOvrMap delDesignElem chgLayout">
        <pc:chgData name="Juan Jose Pulido" userId="f938ff18168938a3" providerId="LiveId" clId="{9730A6AE-947B-483A-B537-5F0713140517}" dt="2022-10-21T22:58:03.953" v="6611"/>
        <pc:sldMkLst>
          <pc:docMk/>
          <pc:sldMk cId="1533617872" sldId="350"/>
        </pc:sldMkLst>
        <pc:spChg chg="del">
          <ac:chgData name="Juan Jose Pulido" userId="f938ff18168938a3" providerId="LiveId" clId="{9730A6AE-947B-483A-B537-5F0713140517}" dt="2022-10-18T22:56:34.099" v="3370" actId="700"/>
          <ac:spMkLst>
            <pc:docMk/>
            <pc:sldMk cId="1533617872" sldId="350"/>
            <ac:spMk id="2" creationId="{31ABDF10-0784-DA36-CA3D-8C8853DCC93F}"/>
          </ac:spMkLst>
        </pc:spChg>
        <pc:spChg chg="del">
          <ac:chgData name="Juan Jose Pulido" userId="f938ff18168938a3" providerId="LiveId" clId="{9730A6AE-947B-483A-B537-5F0713140517}" dt="2022-10-18T22:56:34.099" v="3370" actId="700"/>
          <ac:spMkLst>
            <pc:docMk/>
            <pc:sldMk cId="1533617872" sldId="350"/>
            <ac:spMk id="3" creationId="{C31BAB41-DD67-C074-510E-C7012AAEA6E8}"/>
          </ac:spMkLst>
        </pc:spChg>
        <pc:spChg chg="add del mod">
          <ac:chgData name="Juan Jose Pulido" userId="f938ff18168938a3" providerId="LiveId" clId="{9730A6AE-947B-483A-B537-5F0713140517}" dt="2022-10-21T22:42:46.127" v="6283" actId="478"/>
          <ac:spMkLst>
            <pc:docMk/>
            <pc:sldMk cId="1533617872" sldId="350"/>
            <ac:spMk id="5" creationId="{098A3FD2-1CF8-B266-4C9A-8CEAF1C156D8}"/>
          </ac:spMkLst>
        </pc:spChg>
        <pc:spChg chg="add mod">
          <ac:chgData name="Juan Jose Pulido" userId="f938ff18168938a3" providerId="LiveId" clId="{9730A6AE-947B-483A-B537-5F0713140517}" dt="2022-10-21T22:49:39.546" v="6538" actId="404"/>
          <ac:spMkLst>
            <pc:docMk/>
            <pc:sldMk cId="1533617872" sldId="350"/>
            <ac:spMk id="6" creationId="{3862EC5D-1A75-E4B6-5862-4CCDF5D3B847}"/>
          </ac:spMkLst>
        </pc:spChg>
        <pc:spChg chg="add del">
          <ac:chgData name="Juan Jose Pulido" userId="f938ff18168938a3" providerId="LiveId" clId="{9730A6AE-947B-483A-B537-5F0713140517}" dt="2022-10-21T19:27:45.361" v="3742"/>
          <ac:spMkLst>
            <pc:docMk/>
            <pc:sldMk cId="1533617872" sldId="350"/>
            <ac:spMk id="1031" creationId="{01D0AF59-99C3-4251-AB9A-C966C6AD4400}"/>
          </ac:spMkLst>
        </pc:spChg>
        <pc:spChg chg="add del">
          <ac:chgData name="Juan Jose Pulido" userId="f938ff18168938a3" providerId="LiveId" clId="{9730A6AE-947B-483A-B537-5F0713140517}" dt="2022-10-21T19:27:45.361" v="3742"/>
          <ac:spMkLst>
            <pc:docMk/>
            <pc:sldMk cId="1533617872" sldId="350"/>
            <ac:spMk id="1033" creationId="{1855405F-37A2-4869-9154-F8BE3BECE6C3}"/>
          </ac:spMkLst>
        </pc:spChg>
        <pc:picChg chg="add mod">
          <ac:chgData name="Juan Jose Pulido" userId="f938ff18168938a3" providerId="LiveId" clId="{9730A6AE-947B-483A-B537-5F0713140517}" dt="2022-10-21T22:40:08.678" v="6231" actId="1035"/>
          <ac:picMkLst>
            <pc:docMk/>
            <pc:sldMk cId="1533617872" sldId="350"/>
            <ac:picMk id="2" creationId="{71D149AD-B33F-D257-3912-63881D666D86}"/>
          </ac:picMkLst>
        </pc:picChg>
        <pc:picChg chg="add del mod">
          <ac:chgData name="Juan Jose Pulido" userId="f938ff18168938a3" providerId="LiveId" clId="{9730A6AE-947B-483A-B537-5F0713140517}" dt="2022-10-21T22:41:44.062" v="6263" actId="478"/>
          <ac:picMkLst>
            <pc:docMk/>
            <pc:sldMk cId="1533617872" sldId="350"/>
            <ac:picMk id="3" creationId="{C7584AAC-2BF5-9CC8-A348-624B6927DD1E}"/>
          </ac:picMkLst>
        </pc:picChg>
        <pc:picChg chg="add del mod">
          <ac:chgData name="Juan Jose Pulido" userId="f938ff18168938a3" providerId="LiveId" clId="{9730A6AE-947B-483A-B537-5F0713140517}" dt="2022-10-21T22:41:44.983" v="6264" actId="478"/>
          <ac:picMkLst>
            <pc:docMk/>
            <pc:sldMk cId="1533617872" sldId="350"/>
            <ac:picMk id="4" creationId="{8713480D-52E1-B422-758E-DD2326D74D12}"/>
          </ac:picMkLst>
        </pc:picChg>
        <pc:picChg chg="add del mod">
          <ac:chgData name="Juan Jose Pulido" userId="f938ff18168938a3" providerId="LiveId" clId="{9730A6AE-947B-483A-B537-5F0713140517}" dt="2022-10-21T22:41:04.407" v="6256" actId="478"/>
          <ac:picMkLst>
            <pc:docMk/>
            <pc:sldMk cId="1533617872" sldId="350"/>
            <ac:picMk id="1026" creationId="{734C596F-7E45-CA04-E1E0-0A6DBEB1575E}"/>
          </ac:picMkLst>
        </pc:pic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1801932473" sldId="350"/>
        </pc:sldMkLst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1513388736" sldId="351"/>
        </pc:sldMkLst>
      </pc:sldChg>
      <pc:sldChg chg="modSp add del setBg modAnim">
        <pc:chgData name="Juan Jose Pulido" userId="f938ff18168938a3" providerId="LiveId" clId="{9730A6AE-947B-483A-B537-5F0713140517}" dt="2022-10-21T19:13:59.408" v="3619" actId="47"/>
        <pc:sldMkLst>
          <pc:docMk/>
          <pc:sldMk cId="2974764797" sldId="351"/>
        </pc:sldMkLst>
        <pc:spChg chg="mod">
          <ac:chgData name="Juan Jose Pulido" userId="f938ff18168938a3" providerId="LiveId" clId="{9730A6AE-947B-483A-B537-5F0713140517}" dt="2022-10-18T22:58:13.904" v="3422" actId="1036"/>
          <ac:spMkLst>
            <pc:docMk/>
            <pc:sldMk cId="2974764797" sldId="351"/>
            <ac:spMk id="4099" creationId="{00000000-0000-0000-0000-000000000000}"/>
          </ac:spMkLst>
        </pc:sp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1819446492" sldId="352"/>
        </pc:sldMkLst>
      </pc:sldChg>
      <pc:sldChg chg="modSp add del setBg modAnim">
        <pc:chgData name="Juan Jose Pulido" userId="f938ff18168938a3" providerId="LiveId" clId="{9730A6AE-947B-483A-B537-5F0713140517}" dt="2022-10-21T22:50:40.346" v="6551" actId="47"/>
        <pc:sldMkLst>
          <pc:docMk/>
          <pc:sldMk cId="2029671023" sldId="352"/>
        </pc:sldMkLst>
        <pc:spChg chg="mod">
          <ac:chgData name="Juan Jose Pulido" userId="f938ff18168938a3" providerId="LiveId" clId="{9730A6AE-947B-483A-B537-5F0713140517}" dt="2022-10-21T19:17:27.748" v="3685" actId="207"/>
          <ac:spMkLst>
            <pc:docMk/>
            <pc:sldMk cId="2029671023" sldId="352"/>
            <ac:spMk id="4099" creationId="{00000000-0000-0000-0000-000000000000}"/>
          </ac:spMkLst>
        </pc:sp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175319982" sldId="353"/>
        </pc:sldMkLst>
      </pc:sldChg>
      <pc:sldChg chg="modSp add del setBg modAnim">
        <pc:chgData name="Juan Jose Pulido" userId="f938ff18168938a3" providerId="LiveId" clId="{9730A6AE-947B-483A-B537-5F0713140517}" dt="2022-10-21T22:50:40.346" v="6551" actId="47"/>
        <pc:sldMkLst>
          <pc:docMk/>
          <pc:sldMk cId="291309157" sldId="353"/>
        </pc:sldMkLst>
        <pc:spChg chg="mod">
          <ac:chgData name="Juan Jose Pulido" userId="f938ff18168938a3" providerId="LiveId" clId="{9730A6AE-947B-483A-B537-5F0713140517}" dt="2022-10-21T21:41:47.955" v="4884" actId="20577"/>
          <ac:spMkLst>
            <pc:docMk/>
            <pc:sldMk cId="291309157" sldId="353"/>
            <ac:spMk id="4099" creationId="{00000000-0000-0000-0000-000000000000}"/>
          </ac:spMkLst>
        </pc:spChg>
      </pc:sldChg>
      <pc:sldChg chg="modSp add mod setBg modAnim">
        <pc:chgData name="Juan Jose Pulido" userId="f938ff18168938a3" providerId="LiveId" clId="{9730A6AE-947B-483A-B537-5F0713140517}" dt="2022-10-21T23:01:46.040" v="6644"/>
        <pc:sldMkLst>
          <pc:docMk/>
          <pc:sldMk cId="387323040" sldId="354"/>
        </pc:sldMkLst>
        <pc:spChg chg="mod">
          <ac:chgData name="Juan Jose Pulido" userId="f938ff18168938a3" providerId="LiveId" clId="{9730A6AE-947B-483A-B537-5F0713140517}" dt="2022-10-21T23:00:51.081" v="6631" actId="404"/>
          <ac:spMkLst>
            <pc:docMk/>
            <pc:sldMk cId="387323040" sldId="354"/>
            <ac:spMk id="2" creationId="{4EA0F043-6313-C00C-0ED0-763487728E2F}"/>
          </ac:spMkLst>
        </pc:sp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1879174151" sldId="354"/>
        </pc:sldMkLst>
      </pc:sldChg>
      <pc:sldChg chg="modSp add del setBg modAnim">
        <pc:chgData name="Juan Jose Pulido" userId="f938ff18168938a3" providerId="LiveId" clId="{9730A6AE-947B-483A-B537-5F0713140517}" dt="2022-10-21T19:18:06.556" v="3690" actId="47"/>
        <pc:sldMkLst>
          <pc:docMk/>
          <pc:sldMk cId="3838865191" sldId="354"/>
        </pc:sldMkLst>
        <pc:spChg chg="mod">
          <ac:chgData name="Juan Jose Pulido" userId="f938ff18168938a3" providerId="LiveId" clId="{9730A6AE-947B-483A-B537-5F0713140517}" dt="2022-10-21T19:15:21.344" v="3630" actId="6549"/>
          <ac:spMkLst>
            <pc:docMk/>
            <pc:sldMk cId="3838865191" sldId="354"/>
            <ac:spMk id="4099" creationId="{00000000-0000-0000-0000-000000000000}"/>
          </ac:spMkLst>
        </pc:spChg>
      </pc:sldChg>
      <pc:sldChg chg="modSp add ord setBg modAnim">
        <pc:chgData name="Juan Jose Pulido" userId="f938ff18168938a3" providerId="LiveId" clId="{9730A6AE-947B-483A-B537-5F0713140517}" dt="2022-10-21T22:50:30.508" v="6550"/>
        <pc:sldMkLst>
          <pc:docMk/>
          <pc:sldMk cId="3733462142" sldId="355"/>
        </pc:sldMkLst>
        <pc:spChg chg="mod">
          <ac:chgData name="Juan Jose Pulido" userId="f938ff18168938a3" providerId="LiveId" clId="{9730A6AE-947B-483A-B537-5F0713140517}" dt="2022-10-21T19:20:51.033" v="3733" actId="207"/>
          <ac:spMkLst>
            <pc:docMk/>
            <pc:sldMk cId="3733462142" sldId="355"/>
            <ac:spMk id="4099" creationId="{00000000-0000-0000-0000-000000000000}"/>
          </ac:spMkLst>
        </pc:spChg>
      </pc:sldChg>
      <pc:sldChg chg="delSp modSp add mod">
        <pc:chgData name="Juan Jose Pulido" userId="f938ff18168938a3" providerId="LiveId" clId="{9730A6AE-947B-483A-B537-5F0713140517}" dt="2022-10-21T20:40:14.297" v="3961" actId="20577"/>
        <pc:sldMkLst>
          <pc:docMk/>
          <pc:sldMk cId="2037892269" sldId="356"/>
        </pc:sldMkLst>
        <pc:spChg chg="mod">
          <ac:chgData name="Juan Jose Pulido" userId="f938ff18168938a3" providerId="LiveId" clId="{9730A6AE-947B-483A-B537-5F0713140517}" dt="2022-10-21T20:40:14.297" v="3961" actId="20577"/>
          <ac:spMkLst>
            <pc:docMk/>
            <pc:sldMk cId="2037892269" sldId="356"/>
            <ac:spMk id="2" creationId="{4EA0F043-6313-C00C-0ED0-763487728E2F}"/>
          </ac:spMkLst>
        </pc:spChg>
        <pc:picChg chg="del">
          <ac:chgData name="Juan Jose Pulido" userId="f938ff18168938a3" providerId="LiveId" clId="{9730A6AE-947B-483A-B537-5F0713140517}" dt="2022-10-21T20:39:30.185" v="3945" actId="478"/>
          <ac:picMkLst>
            <pc:docMk/>
            <pc:sldMk cId="2037892269" sldId="356"/>
            <ac:picMk id="8194" creationId="{14CEEE8B-2D63-FBA4-E1B3-04767BD40079}"/>
          </ac:picMkLst>
        </pc:picChg>
        <pc:picChg chg="del">
          <ac:chgData name="Juan Jose Pulido" userId="f938ff18168938a3" providerId="LiveId" clId="{9730A6AE-947B-483A-B537-5F0713140517}" dt="2022-10-21T20:39:29.633" v="3944" actId="478"/>
          <ac:picMkLst>
            <pc:docMk/>
            <pc:sldMk cId="2037892269" sldId="356"/>
            <ac:picMk id="8196" creationId="{23C2F3E1-687E-F61D-D3B6-1A881D497044}"/>
          </ac:picMkLst>
        </pc:picChg>
        <pc:picChg chg="del">
          <ac:chgData name="Juan Jose Pulido" userId="f938ff18168938a3" providerId="LiveId" clId="{9730A6AE-947B-483A-B537-5F0713140517}" dt="2022-10-21T20:39:29.016" v="3943" actId="478"/>
          <ac:picMkLst>
            <pc:docMk/>
            <pc:sldMk cId="2037892269" sldId="356"/>
            <ac:picMk id="8198" creationId="{171515BB-1FFC-43B6-D23C-1F4C5CF5C7F1}"/>
          </ac:picMkLst>
        </pc:pic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3514718010" sldId="356"/>
        </pc:sldMkLst>
      </pc:sldChg>
      <pc:sldChg chg="addSp modSp add setBg modAnim">
        <pc:chgData name="Juan Jose Pulido" userId="f938ff18168938a3" providerId="LiveId" clId="{9730A6AE-947B-483A-B537-5F0713140517}" dt="2022-10-21T22:27:08.946" v="6193"/>
        <pc:sldMkLst>
          <pc:docMk/>
          <pc:sldMk cId="2214144943" sldId="357"/>
        </pc:sldMkLst>
        <pc:spChg chg="mod">
          <ac:chgData name="Juan Jose Pulido" userId="f938ff18168938a3" providerId="LiveId" clId="{9730A6AE-947B-483A-B537-5F0713140517}" dt="2022-10-21T22:15:24.028" v="5909" actId="20577"/>
          <ac:spMkLst>
            <pc:docMk/>
            <pc:sldMk cId="2214144943" sldId="357"/>
            <ac:spMk id="2" creationId="{00000000-0000-0000-0000-000000000000}"/>
          </ac:spMkLst>
        </pc:spChg>
        <pc:spChg chg="add mod">
          <ac:chgData name="Juan Jose Pulido" userId="f938ff18168938a3" providerId="LiveId" clId="{9730A6AE-947B-483A-B537-5F0713140517}" dt="2022-10-21T22:15:13.585" v="5892"/>
          <ac:spMkLst>
            <pc:docMk/>
            <pc:sldMk cId="2214144943" sldId="357"/>
            <ac:spMk id="3" creationId="{957FF77A-69B8-9380-8586-0949FE0073B2}"/>
          </ac:spMkLst>
        </pc:spChg>
        <pc:cxnChg chg="add mod">
          <ac:chgData name="Juan Jose Pulido" userId="f938ff18168938a3" providerId="LiveId" clId="{9730A6AE-947B-483A-B537-5F0713140517}" dt="2022-10-21T22:15:13.585" v="5892"/>
          <ac:cxnSpMkLst>
            <pc:docMk/>
            <pc:sldMk cId="2214144943" sldId="357"/>
            <ac:cxnSpMk id="4" creationId="{59CCE67B-4456-1A3B-2308-4C11594A0B83}"/>
          </ac:cxnSpMkLst>
        </pc:cxn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4179465231" sldId="357"/>
        </pc:sldMkLst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611151482" sldId="358"/>
        </pc:sldMkLst>
      </pc:sldChg>
      <pc:sldChg chg="addSp modSp add setBg modAnim">
        <pc:chgData name="Juan Jose Pulido" userId="f938ff18168938a3" providerId="LiveId" clId="{9730A6AE-947B-483A-B537-5F0713140517}" dt="2022-10-21T22:27:37.660" v="6198"/>
        <pc:sldMkLst>
          <pc:docMk/>
          <pc:sldMk cId="3988332201" sldId="358"/>
        </pc:sldMkLst>
        <pc:spChg chg="mod">
          <ac:chgData name="Juan Jose Pulido" userId="f938ff18168938a3" providerId="LiveId" clId="{9730A6AE-947B-483A-B537-5F0713140517}" dt="2022-10-21T22:16:09.060" v="5921" actId="20577"/>
          <ac:spMkLst>
            <pc:docMk/>
            <pc:sldMk cId="3988332201" sldId="358"/>
            <ac:spMk id="2" creationId="{00000000-0000-0000-0000-000000000000}"/>
          </ac:spMkLst>
        </pc:spChg>
        <pc:spChg chg="add mod">
          <ac:chgData name="Juan Jose Pulido" userId="f938ff18168938a3" providerId="LiveId" clId="{9730A6AE-947B-483A-B537-5F0713140517}" dt="2022-10-21T22:16:01.735" v="5910"/>
          <ac:spMkLst>
            <pc:docMk/>
            <pc:sldMk cId="3988332201" sldId="358"/>
            <ac:spMk id="3" creationId="{B6F38DC4-02A9-06E1-4B78-EDDFCFEEE28E}"/>
          </ac:spMkLst>
        </pc:spChg>
        <pc:cxnChg chg="add mod">
          <ac:chgData name="Juan Jose Pulido" userId="f938ff18168938a3" providerId="LiveId" clId="{9730A6AE-947B-483A-B537-5F0713140517}" dt="2022-10-21T22:16:01.735" v="5910"/>
          <ac:cxnSpMkLst>
            <pc:docMk/>
            <pc:sldMk cId="3988332201" sldId="358"/>
            <ac:cxnSpMk id="4" creationId="{81F64E74-231E-87B1-64FB-CDCD648ABFA1}"/>
          </ac:cxnSpMkLst>
        </pc:cxnChg>
      </pc:sldChg>
      <pc:sldChg chg="addSp modSp add setBg modAnim">
        <pc:chgData name="Juan Jose Pulido" userId="f938ff18168938a3" providerId="LiveId" clId="{9730A6AE-947B-483A-B537-5F0713140517}" dt="2022-10-21T23:02:19.097" v="6646"/>
        <pc:sldMkLst>
          <pc:docMk/>
          <pc:sldMk cId="2662345524" sldId="359"/>
        </pc:sldMkLst>
        <pc:spChg chg="mod">
          <ac:chgData name="Juan Jose Pulido" userId="f938ff18168938a3" providerId="LiveId" clId="{9730A6AE-947B-483A-B537-5F0713140517}" dt="2022-10-21T22:16:33.813" v="5941" actId="20577"/>
          <ac:spMkLst>
            <pc:docMk/>
            <pc:sldMk cId="2662345524" sldId="359"/>
            <ac:spMk id="2" creationId="{00000000-0000-0000-0000-000000000000}"/>
          </ac:spMkLst>
        </pc:spChg>
        <pc:spChg chg="add mod">
          <ac:chgData name="Juan Jose Pulido" userId="f938ff18168938a3" providerId="LiveId" clId="{9730A6AE-947B-483A-B537-5F0713140517}" dt="2022-10-21T22:16:23.695" v="5922"/>
          <ac:spMkLst>
            <pc:docMk/>
            <pc:sldMk cId="2662345524" sldId="359"/>
            <ac:spMk id="3" creationId="{95D6F5A3-3223-0518-B706-A5828F74207E}"/>
          </ac:spMkLst>
        </pc:spChg>
        <pc:cxnChg chg="add mod">
          <ac:chgData name="Juan Jose Pulido" userId="f938ff18168938a3" providerId="LiveId" clId="{9730A6AE-947B-483A-B537-5F0713140517}" dt="2022-10-21T22:16:23.695" v="5922"/>
          <ac:cxnSpMkLst>
            <pc:docMk/>
            <pc:sldMk cId="2662345524" sldId="359"/>
            <ac:cxnSpMk id="4" creationId="{4CC683B3-A2D6-0472-A842-D68920CCB503}"/>
          </ac:cxnSpMkLst>
        </pc:cxn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2737088829" sldId="359"/>
        </pc:sldMkLst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198935326" sldId="360"/>
        </pc:sldMkLst>
      </pc:sldChg>
      <pc:sldChg chg="addSp modSp add mod setBg modAnim">
        <pc:chgData name="Juan Jose Pulido" userId="f938ff18168938a3" providerId="LiveId" clId="{9730A6AE-947B-483A-B537-5F0713140517}" dt="2022-10-21T23:03:47.470" v="6658"/>
        <pc:sldMkLst>
          <pc:docMk/>
          <pc:sldMk cId="4153844456" sldId="360"/>
        </pc:sldMkLst>
        <pc:spChg chg="mod">
          <ac:chgData name="Juan Jose Pulido" userId="f938ff18168938a3" providerId="LiveId" clId="{9730A6AE-947B-483A-B537-5F0713140517}" dt="2022-10-21T21:14:49.680" v="4608" actId="122"/>
          <ac:spMkLst>
            <pc:docMk/>
            <pc:sldMk cId="4153844456" sldId="360"/>
            <ac:spMk id="2" creationId="{4EA0F043-6313-C00C-0ED0-763487728E2F}"/>
          </ac:spMkLst>
        </pc:spChg>
        <pc:picChg chg="add mod">
          <ac:chgData name="Juan Jose Pulido" userId="f938ff18168938a3" providerId="LiveId" clId="{9730A6AE-947B-483A-B537-5F0713140517}" dt="2022-10-21T20:53:05.959" v="4119" actId="1076"/>
          <ac:picMkLst>
            <pc:docMk/>
            <pc:sldMk cId="4153844456" sldId="360"/>
            <ac:picMk id="1026" creationId="{1330FA42-A7BC-6AA0-B90C-02619C220BAD}"/>
          </ac:picMkLst>
        </pc:picChg>
        <pc:picChg chg="add mod">
          <ac:chgData name="Juan Jose Pulido" userId="f938ff18168938a3" providerId="LiveId" clId="{9730A6AE-947B-483A-B537-5F0713140517}" dt="2022-10-21T20:53:29.915" v="4126" actId="1076"/>
          <ac:picMkLst>
            <pc:docMk/>
            <pc:sldMk cId="4153844456" sldId="360"/>
            <ac:picMk id="1028" creationId="{8FF237BA-3AC9-4E09-FC50-484457DDF2D3}"/>
          </ac:picMkLst>
        </pc:picChg>
        <pc:picChg chg="add mod">
          <ac:chgData name="Juan Jose Pulido" userId="f938ff18168938a3" providerId="LiveId" clId="{9730A6AE-947B-483A-B537-5F0713140517}" dt="2022-10-21T20:53:31.945" v="4127" actId="1076"/>
          <ac:picMkLst>
            <pc:docMk/>
            <pc:sldMk cId="4153844456" sldId="360"/>
            <ac:picMk id="1030" creationId="{5A5A3E3A-2343-EE24-8C4C-219509991932}"/>
          </ac:picMkLst>
        </pc:picChg>
      </pc:sldChg>
      <pc:sldChg chg="addSp delSp modSp add mod setBg modAnim">
        <pc:chgData name="Juan Jose Pulido" userId="f938ff18168938a3" providerId="LiveId" clId="{9730A6AE-947B-483A-B537-5F0713140517}" dt="2022-10-21T23:05:37.721" v="6671"/>
        <pc:sldMkLst>
          <pc:docMk/>
          <pc:sldMk cId="737984307" sldId="361"/>
        </pc:sldMkLst>
        <pc:spChg chg="mod ord">
          <ac:chgData name="Juan Jose Pulido" userId="f938ff18168938a3" providerId="LiveId" clId="{9730A6AE-947B-483A-B537-5F0713140517}" dt="2022-10-21T21:06:30.245" v="4318" actId="12"/>
          <ac:spMkLst>
            <pc:docMk/>
            <pc:sldMk cId="737984307" sldId="361"/>
            <ac:spMk id="2" creationId="{4EA0F043-6313-C00C-0ED0-763487728E2F}"/>
          </ac:spMkLst>
        </pc:spChg>
        <pc:picChg chg="del mod">
          <ac:chgData name="Juan Jose Pulido" userId="f938ff18168938a3" providerId="LiveId" clId="{9730A6AE-947B-483A-B537-5F0713140517}" dt="2022-10-21T20:55:59.576" v="4155" actId="478"/>
          <ac:picMkLst>
            <pc:docMk/>
            <pc:sldMk cId="737984307" sldId="361"/>
            <ac:picMk id="1026" creationId="{1330FA42-A7BC-6AA0-B90C-02619C220BAD}"/>
          </ac:picMkLst>
        </pc:picChg>
        <pc:picChg chg="del">
          <ac:chgData name="Juan Jose Pulido" userId="f938ff18168938a3" providerId="LiveId" clId="{9730A6AE-947B-483A-B537-5F0713140517}" dt="2022-10-21T20:55:58.478" v="4152" actId="478"/>
          <ac:picMkLst>
            <pc:docMk/>
            <pc:sldMk cId="737984307" sldId="361"/>
            <ac:picMk id="1028" creationId="{8FF237BA-3AC9-4E09-FC50-484457DDF2D3}"/>
          </ac:picMkLst>
        </pc:picChg>
        <pc:picChg chg="del mod">
          <ac:chgData name="Juan Jose Pulido" userId="f938ff18168938a3" providerId="LiveId" clId="{9730A6AE-947B-483A-B537-5F0713140517}" dt="2022-10-21T20:55:59.024" v="4154" actId="478"/>
          <ac:picMkLst>
            <pc:docMk/>
            <pc:sldMk cId="737984307" sldId="361"/>
            <ac:picMk id="1030" creationId="{5A5A3E3A-2343-EE24-8C4C-219509991932}"/>
          </ac:picMkLst>
        </pc:picChg>
        <pc:picChg chg="add mod">
          <ac:chgData name="Juan Jose Pulido" userId="f938ff18168938a3" providerId="LiveId" clId="{9730A6AE-947B-483A-B537-5F0713140517}" dt="2022-10-21T21:01:29.031" v="4273" actId="1038"/>
          <ac:picMkLst>
            <pc:docMk/>
            <pc:sldMk cId="737984307" sldId="361"/>
            <ac:picMk id="2050" creationId="{71E867A5-B4F0-5D5A-877C-B6077120D5F1}"/>
          </ac:picMkLst>
        </pc:pic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3077593348" sldId="361"/>
        </pc:sldMkLst>
      </pc:sldChg>
      <pc:sldChg chg="addSp delSp modSp add mod modAnim">
        <pc:chgData name="Juan Jose Pulido" userId="f938ff18168938a3" providerId="LiveId" clId="{9730A6AE-947B-483A-B537-5F0713140517}" dt="2023-03-17T16:53:09.659" v="6707" actId="20577"/>
        <pc:sldMkLst>
          <pc:docMk/>
          <pc:sldMk cId="98766985" sldId="362"/>
        </pc:sldMkLst>
        <pc:spChg chg="mod">
          <ac:chgData name="Juan Jose Pulido" userId="f938ff18168938a3" providerId="LiveId" clId="{9730A6AE-947B-483A-B537-5F0713140517}" dt="2023-03-17T16:53:09.659" v="6707" actId="20577"/>
          <ac:spMkLst>
            <pc:docMk/>
            <pc:sldMk cId="98766985" sldId="362"/>
            <ac:spMk id="2" creationId="{4EA0F043-6313-C00C-0ED0-763487728E2F}"/>
          </ac:spMkLst>
        </pc:spChg>
        <pc:picChg chg="del">
          <ac:chgData name="Juan Jose Pulido" userId="f938ff18168938a3" providerId="LiveId" clId="{9730A6AE-947B-483A-B537-5F0713140517}" dt="2022-10-21T21:03:11.599" v="4276" actId="478"/>
          <ac:picMkLst>
            <pc:docMk/>
            <pc:sldMk cId="98766985" sldId="362"/>
            <ac:picMk id="1026" creationId="{1330FA42-A7BC-6AA0-B90C-02619C220BAD}"/>
          </ac:picMkLst>
        </pc:picChg>
        <pc:picChg chg="del">
          <ac:chgData name="Juan Jose Pulido" userId="f938ff18168938a3" providerId="LiveId" clId="{9730A6AE-947B-483A-B537-5F0713140517}" dt="2022-10-21T21:03:12.278" v="4277" actId="478"/>
          <ac:picMkLst>
            <pc:docMk/>
            <pc:sldMk cId="98766985" sldId="362"/>
            <ac:picMk id="1028" creationId="{8FF237BA-3AC9-4E09-FC50-484457DDF2D3}"/>
          </ac:picMkLst>
        </pc:picChg>
        <pc:picChg chg="del">
          <ac:chgData name="Juan Jose Pulido" userId="f938ff18168938a3" providerId="LiveId" clId="{9730A6AE-947B-483A-B537-5F0713140517}" dt="2022-10-21T21:03:12.908" v="4278" actId="478"/>
          <ac:picMkLst>
            <pc:docMk/>
            <pc:sldMk cId="98766985" sldId="362"/>
            <ac:picMk id="1030" creationId="{5A5A3E3A-2343-EE24-8C4C-219509991932}"/>
          </ac:picMkLst>
        </pc:picChg>
        <pc:picChg chg="add del mod">
          <ac:chgData name="Juan Jose Pulido" userId="f938ff18168938a3" providerId="LiveId" clId="{9730A6AE-947B-483A-B537-5F0713140517}" dt="2022-10-21T21:15:22.079" v="4616" actId="478"/>
          <ac:picMkLst>
            <pc:docMk/>
            <pc:sldMk cId="98766985" sldId="362"/>
            <ac:picMk id="3074" creationId="{76B4EB57-D255-6067-E6D7-24B7897AEB1E}"/>
          </ac:picMkLst>
        </pc:picChg>
        <pc:picChg chg="add del mod">
          <ac:chgData name="Juan Jose Pulido" userId="f938ff18168938a3" providerId="LiveId" clId="{9730A6AE-947B-483A-B537-5F0713140517}" dt="2022-10-21T21:15:21.118" v="4615" actId="478"/>
          <ac:picMkLst>
            <pc:docMk/>
            <pc:sldMk cId="98766985" sldId="362"/>
            <ac:picMk id="3076" creationId="{AA6ED48D-AC5D-D20C-3D88-6AF9A0E3CBFE}"/>
          </ac:picMkLst>
        </pc:pic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3987121375" sldId="362"/>
        </pc:sldMkLst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3026053143" sldId="363"/>
        </pc:sldMkLst>
      </pc:sldChg>
      <pc:sldChg chg="addSp delSp modSp add mod setBg modAnim">
        <pc:chgData name="Juan Jose Pulido" userId="f938ff18168938a3" providerId="LiveId" clId="{9730A6AE-947B-483A-B537-5F0713140517}" dt="2023-03-17T16:53:14.945" v="6708"/>
        <pc:sldMkLst>
          <pc:docMk/>
          <pc:sldMk cId="3994062444" sldId="363"/>
        </pc:sldMkLst>
        <pc:spChg chg="mod">
          <ac:chgData name="Juan Jose Pulido" userId="f938ff18168938a3" providerId="LiveId" clId="{9730A6AE-947B-483A-B537-5F0713140517}" dt="2023-03-17T16:53:14.945" v="6708"/>
          <ac:spMkLst>
            <pc:docMk/>
            <pc:sldMk cId="3994062444" sldId="363"/>
            <ac:spMk id="2" creationId="{4EA0F043-6313-C00C-0ED0-763487728E2F}"/>
          </ac:spMkLst>
        </pc:spChg>
        <pc:spChg chg="add mod">
          <ac:chgData name="Juan Jose Pulido" userId="f938ff18168938a3" providerId="LiveId" clId="{9730A6AE-947B-483A-B537-5F0713140517}" dt="2022-10-21T21:46:46.822" v="4908" actId="404"/>
          <ac:spMkLst>
            <pc:docMk/>
            <pc:sldMk cId="3994062444" sldId="363"/>
            <ac:spMk id="4" creationId="{734ABE55-0D4F-5F71-F3B7-46C11225D5B1}"/>
          </ac:spMkLst>
        </pc:spChg>
        <pc:picChg chg="del">
          <ac:chgData name="Juan Jose Pulido" userId="f938ff18168938a3" providerId="LiveId" clId="{9730A6AE-947B-483A-B537-5F0713140517}" dt="2022-10-21T21:23:32.144" v="4880" actId="478"/>
          <ac:picMkLst>
            <pc:docMk/>
            <pc:sldMk cId="3994062444" sldId="363"/>
            <ac:picMk id="3074" creationId="{76B4EB57-D255-6067-E6D7-24B7897AEB1E}"/>
          </ac:picMkLst>
        </pc:picChg>
        <pc:picChg chg="mod">
          <ac:chgData name="Juan Jose Pulido" userId="f938ff18168938a3" providerId="LiveId" clId="{9730A6AE-947B-483A-B537-5F0713140517}" dt="2022-10-21T21:46:52.284" v="4912" actId="1035"/>
          <ac:picMkLst>
            <pc:docMk/>
            <pc:sldMk cId="3994062444" sldId="363"/>
            <ac:picMk id="3076" creationId="{AA6ED48D-AC5D-D20C-3D88-6AF9A0E3CBFE}"/>
          </ac:picMkLst>
        </pc:picChg>
      </pc:sldChg>
      <pc:sldChg chg="addSp delSp modSp add mod setBg modAnim">
        <pc:chgData name="Juan Jose Pulido" userId="f938ff18168938a3" providerId="LiveId" clId="{9730A6AE-947B-483A-B537-5F0713140517}" dt="2023-03-17T16:53:17.652" v="6709"/>
        <pc:sldMkLst>
          <pc:docMk/>
          <pc:sldMk cId="545688943" sldId="364"/>
        </pc:sldMkLst>
        <pc:spChg chg="mod">
          <ac:chgData name="Juan Jose Pulido" userId="f938ff18168938a3" providerId="LiveId" clId="{9730A6AE-947B-483A-B537-5F0713140517}" dt="2023-03-17T16:53:17.652" v="6709"/>
          <ac:spMkLst>
            <pc:docMk/>
            <pc:sldMk cId="545688943" sldId="364"/>
            <ac:spMk id="2" creationId="{4EA0F043-6313-C00C-0ED0-763487728E2F}"/>
          </ac:spMkLst>
        </pc:spChg>
        <pc:spChg chg="add mod">
          <ac:chgData name="Juan Jose Pulido" userId="f938ff18168938a3" providerId="LiveId" clId="{9730A6AE-947B-483A-B537-5F0713140517}" dt="2022-10-21T21:47:09.133" v="4915" actId="14100"/>
          <ac:spMkLst>
            <pc:docMk/>
            <pc:sldMk cId="545688943" sldId="364"/>
            <ac:spMk id="4" creationId="{1555F36E-C1FC-38A7-5DD0-3B6E4125CD31}"/>
          </ac:spMkLst>
        </pc:spChg>
        <pc:picChg chg="add del mod">
          <ac:chgData name="Juan Jose Pulido" userId="f938ff18168938a3" providerId="LiveId" clId="{9730A6AE-947B-483A-B537-5F0713140517}" dt="2022-10-21T21:47:03.371" v="4913" actId="478"/>
          <ac:picMkLst>
            <pc:docMk/>
            <pc:sldMk cId="545688943" sldId="364"/>
            <ac:picMk id="3" creationId="{8EB7AB7A-ED01-0CE5-A7F7-C7468B00F262}"/>
          </ac:picMkLst>
        </pc:picChg>
        <pc:picChg chg="add mod">
          <ac:chgData name="Juan Jose Pulido" userId="f938ff18168938a3" providerId="LiveId" clId="{9730A6AE-947B-483A-B537-5F0713140517}" dt="2022-10-21T21:47:03.868" v="4914"/>
          <ac:picMkLst>
            <pc:docMk/>
            <pc:sldMk cId="545688943" sldId="364"/>
            <ac:picMk id="5" creationId="{0B9EC684-4B69-C47A-5F3C-48DC4F1303B4}"/>
          </ac:picMkLst>
        </pc:picChg>
        <pc:picChg chg="del">
          <ac:chgData name="Juan Jose Pulido" userId="f938ff18168938a3" providerId="LiveId" clId="{9730A6AE-947B-483A-B537-5F0713140517}" dt="2022-10-21T21:23:30.087" v="4879" actId="478"/>
          <ac:picMkLst>
            <pc:docMk/>
            <pc:sldMk cId="545688943" sldId="364"/>
            <ac:picMk id="3074" creationId="{76B4EB57-D255-6067-E6D7-24B7897AEB1E}"/>
          </ac:picMkLst>
        </pc:picChg>
        <pc:picChg chg="del">
          <ac:chgData name="Juan Jose Pulido" userId="f938ff18168938a3" providerId="LiveId" clId="{9730A6AE-947B-483A-B537-5F0713140517}" dt="2022-10-21T21:23:29.304" v="4878" actId="478"/>
          <ac:picMkLst>
            <pc:docMk/>
            <pc:sldMk cId="545688943" sldId="364"/>
            <ac:picMk id="3076" creationId="{AA6ED48D-AC5D-D20C-3D88-6AF9A0E3CBFE}"/>
          </ac:picMkLst>
        </pc:pic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2984321628" sldId="364"/>
        </pc:sldMkLst>
      </pc:sldChg>
      <pc:sldChg chg="addSp delSp modSp add mod setBg modAnim">
        <pc:chgData name="Juan Jose Pulido" userId="f938ff18168938a3" providerId="LiveId" clId="{9730A6AE-947B-483A-B537-5F0713140517}" dt="2023-03-17T16:53:22.750" v="6710"/>
        <pc:sldMkLst>
          <pc:docMk/>
          <pc:sldMk cId="1984350668" sldId="365"/>
        </pc:sldMkLst>
        <pc:spChg chg="mod">
          <ac:chgData name="Juan Jose Pulido" userId="f938ff18168938a3" providerId="LiveId" clId="{9730A6AE-947B-483A-B537-5F0713140517}" dt="2023-03-17T16:53:22.750" v="6710"/>
          <ac:spMkLst>
            <pc:docMk/>
            <pc:sldMk cId="1984350668" sldId="365"/>
            <ac:spMk id="2" creationId="{4EA0F043-6313-C00C-0ED0-763487728E2F}"/>
          </ac:spMkLst>
        </pc:spChg>
        <pc:spChg chg="add mod">
          <ac:chgData name="Juan Jose Pulido" userId="f938ff18168938a3" providerId="LiveId" clId="{9730A6AE-947B-483A-B537-5F0713140517}" dt="2022-10-21T21:49:12.475" v="4933" actId="1036"/>
          <ac:spMkLst>
            <pc:docMk/>
            <pc:sldMk cId="1984350668" sldId="365"/>
            <ac:spMk id="7" creationId="{A2A41F94-6689-7111-5253-A08B315914BC}"/>
          </ac:spMkLst>
        </pc:spChg>
        <pc:picChg chg="del">
          <ac:chgData name="Juan Jose Pulido" userId="f938ff18168938a3" providerId="LiveId" clId="{9730A6AE-947B-483A-B537-5F0713140517}" dt="2022-10-21T21:47:14.851" v="4916" actId="478"/>
          <ac:picMkLst>
            <pc:docMk/>
            <pc:sldMk cId="1984350668" sldId="365"/>
            <ac:picMk id="3" creationId="{8EB7AB7A-ED01-0CE5-A7F7-C7468B00F262}"/>
          </ac:picMkLst>
        </pc:picChg>
        <pc:picChg chg="add del mod">
          <ac:chgData name="Juan Jose Pulido" userId="f938ff18168938a3" providerId="LiveId" clId="{9730A6AE-947B-483A-B537-5F0713140517}" dt="2022-10-21T21:47:33.396" v="4918" actId="478"/>
          <ac:picMkLst>
            <pc:docMk/>
            <pc:sldMk cId="1984350668" sldId="365"/>
            <ac:picMk id="4" creationId="{E9362181-D710-75F3-BCA4-25B16466E1AA}"/>
          </ac:picMkLst>
        </pc:picChg>
        <pc:picChg chg="add mod">
          <ac:chgData name="Juan Jose Pulido" userId="f938ff18168938a3" providerId="LiveId" clId="{9730A6AE-947B-483A-B537-5F0713140517}" dt="2022-10-21T21:47:16.145" v="4917"/>
          <ac:picMkLst>
            <pc:docMk/>
            <pc:sldMk cId="1984350668" sldId="365"/>
            <ac:picMk id="5" creationId="{79DF3C52-E5F6-9EC7-6DBF-170B2F3B4C2B}"/>
          </ac:picMkLst>
        </pc:picChg>
        <pc:picChg chg="del">
          <ac:chgData name="Juan Jose Pulido" userId="f938ff18168938a3" providerId="LiveId" clId="{9730A6AE-947B-483A-B537-5F0713140517}" dt="2022-10-21T21:23:26.204" v="4876" actId="478"/>
          <ac:picMkLst>
            <pc:docMk/>
            <pc:sldMk cId="1984350668" sldId="365"/>
            <ac:picMk id="3074" creationId="{76B4EB57-D255-6067-E6D7-24B7897AEB1E}"/>
          </ac:picMkLst>
        </pc:picChg>
        <pc:picChg chg="del">
          <ac:chgData name="Juan Jose Pulido" userId="f938ff18168938a3" providerId="LiveId" clId="{9730A6AE-947B-483A-B537-5F0713140517}" dt="2022-10-21T21:23:26.888" v="4877" actId="478"/>
          <ac:picMkLst>
            <pc:docMk/>
            <pc:sldMk cId="1984350668" sldId="365"/>
            <ac:picMk id="3076" creationId="{AA6ED48D-AC5D-D20C-3D88-6AF9A0E3CBFE}"/>
          </ac:picMkLst>
        </pc:pic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1182534130" sldId="366"/>
        </pc:sldMkLst>
      </pc:sldChg>
      <pc:sldChg chg="addSp delSp modSp add mod setBg modAnim">
        <pc:chgData name="Juan Jose Pulido" userId="f938ff18168938a3" providerId="LiveId" clId="{9730A6AE-947B-483A-B537-5F0713140517}" dt="2023-03-17T16:53:27.018" v="6711"/>
        <pc:sldMkLst>
          <pc:docMk/>
          <pc:sldMk cId="2249100177" sldId="366"/>
        </pc:sldMkLst>
        <pc:spChg chg="mod">
          <ac:chgData name="Juan Jose Pulido" userId="f938ff18168938a3" providerId="LiveId" clId="{9730A6AE-947B-483A-B537-5F0713140517}" dt="2023-03-17T16:53:27.018" v="6711"/>
          <ac:spMkLst>
            <pc:docMk/>
            <pc:sldMk cId="2249100177" sldId="366"/>
            <ac:spMk id="2" creationId="{4EA0F043-6313-C00C-0ED0-763487728E2F}"/>
          </ac:spMkLst>
        </pc:spChg>
        <pc:spChg chg="add del">
          <ac:chgData name="Juan Jose Pulido" userId="f938ff18168938a3" providerId="LiveId" clId="{9730A6AE-947B-483A-B537-5F0713140517}" dt="2022-10-21T21:49:23.735" v="4937" actId="22"/>
          <ac:spMkLst>
            <pc:docMk/>
            <pc:sldMk cId="2249100177" sldId="366"/>
            <ac:spMk id="6" creationId="{26853178-90F1-708B-3C95-867D9231A501}"/>
          </ac:spMkLst>
        </pc:spChg>
        <pc:picChg chg="del mod">
          <ac:chgData name="Juan Jose Pulido" userId="f938ff18168938a3" providerId="LiveId" clId="{9730A6AE-947B-483A-B537-5F0713140517}" dt="2022-10-21T21:23:13.788" v="4872" actId="478"/>
          <ac:picMkLst>
            <pc:docMk/>
            <pc:sldMk cId="2249100177" sldId="366"/>
            <ac:picMk id="3" creationId="{8EB7AB7A-ED01-0CE5-A7F7-C7468B00F262}"/>
          </ac:picMkLst>
        </pc:picChg>
        <pc:picChg chg="add del mod">
          <ac:chgData name="Juan Jose Pulido" userId="f938ff18168938a3" providerId="LiveId" clId="{9730A6AE-947B-483A-B537-5F0713140517}" dt="2022-10-21T21:49:22.242" v="4935" actId="478"/>
          <ac:picMkLst>
            <pc:docMk/>
            <pc:sldMk cId="2249100177" sldId="366"/>
            <ac:picMk id="4" creationId="{A74BD972-6293-497A-5F8B-C4F92594224A}"/>
          </ac:picMkLst>
        </pc:picChg>
        <pc:picChg chg="add mod">
          <ac:chgData name="Juan Jose Pulido" userId="f938ff18168938a3" providerId="LiveId" clId="{9730A6AE-947B-483A-B537-5F0713140517}" dt="2022-10-21T21:49:27.347" v="4938"/>
          <ac:picMkLst>
            <pc:docMk/>
            <pc:sldMk cId="2249100177" sldId="366"/>
            <ac:picMk id="7" creationId="{763E4141-0306-112A-7F93-BB374F59AAE6}"/>
          </ac:picMkLst>
        </pc:picChg>
        <pc:picChg chg="mod">
          <ac:chgData name="Juan Jose Pulido" userId="f938ff18168938a3" providerId="LiveId" clId="{9730A6AE-947B-483A-B537-5F0713140517}" dt="2022-10-21T21:50:19.970" v="4960" actId="1038"/>
          <ac:picMkLst>
            <pc:docMk/>
            <pc:sldMk cId="2249100177" sldId="366"/>
            <ac:picMk id="3074" creationId="{76B4EB57-D255-6067-E6D7-24B7897AEB1E}"/>
          </ac:picMkLst>
        </pc:picChg>
        <pc:picChg chg="del">
          <ac:chgData name="Juan Jose Pulido" userId="f938ff18168938a3" providerId="LiveId" clId="{9730A6AE-947B-483A-B537-5F0713140517}" dt="2022-10-21T21:23:23.632" v="4875" actId="478"/>
          <ac:picMkLst>
            <pc:docMk/>
            <pc:sldMk cId="2249100177" sldId="366"/>
            <ac:picMk id="3076" creationId="{AA6ED48D-AC5D-D20C-3D88-6AF9A0E3CBFE}"/>
          </ac:picMkLst>
        </pc:picChg>
      </pc:sldChg>
      <pc:sldChg chg="addSp modSp add setBg modAnim">
        <pc:chgData name="Juan Jose Pulido" userId="f938ff18168938a3" providerId="LiveId" clId="{9730A6AE-947B-483A-B537-5F0713140517}" dt="2022-10-21T23:07:43.946" v="6684"/>
        <pc:sldMkLst>
          <pc:docMk/>
          <pc:sldMk cId="3559122476" sldId="367"/>
        </pc:sldMkLst>
        <pc:spChg chg="mod">
          <ac:chgData name="Juan Jose Pulido" userId="f938ff18168938a3" providerId="LiveId" clId="{9730A6AE-947B-483A-B537-5F0713140517}" dt="2022-10-21T22:16:59.679" v="5981" actId="14100"/>
          <ac:spMkLst>
            <pc:docMk/>
            <pc:sldMk cId="3559122476" sldId="367"/>
            <ac:spMk id="2" creationId="{00000000-0000-0000-0000-000000000000}"/>
          </ac:spMkLst>
        </pc:spChg>
        <pc:spChg chg="add mod">
          <ac:chgData name="Juan Jose Pulido" userId="f938ff18168938a3" providerId="LiveId" clId="{9730A6AE-947B-483A-B537-5F0713140517}" dt="2022-10-21T22:16:44.300" v="5942"/>
          <ac:spMkLst>
            <pc:docMk/>
            <pc:sldMk cId="3559122476" sldId="367"/>
            <ac:spMk id="3" creationId="{8BF1071C-BA7F-F166-618E-E1AAD89DB1FA}"/>
          </ac:spMkLst>
        </pc:spChg>
        <pc:cxnChg chg="add mod">
          <ac:chgData name="Juan Jose Pulido" userId="f938ff18168938a3" providerId="LiveId" clId="{9730A6AE-947B-483A-B537-5F0713140517}" dt="2022-10-21T22:16:44.300" v="5942"/>
          <ac:cxnSpMkLst>
            <pc:docMk/>
            <pc:sldMk cId="3559122476" sldId="367"/>
            <ac:cxnSpMk id="4" creationId="{B9D67C0A-E4F8-D067-B6C4-DDDE078772EC}"/>
          </ac:cxnSpMkLst>
        </pc:cxn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276109252" sldId="368"/>
        </pc:sldMkLst>
      </pc:sldChg>
      <pc:sldChg chg="modSp add mod setBg modAnim">
        <pc:chgData name="Juan Jose Pulido" userId="f938ff18168938a3" providerId="LiveId" clId="{9730A6AE-947B-483A-B537-5F0713140517}" dt="2022-10-21T23:08:15.012" v="6692"/>
        <pc:sldMkLst>
          <pc:docMk/>
          <pc:sldMk cId="3911682407" sldId="368"/>
        </pc:sldMkLst>
        <pc:spChg chg="mod">
          <ac:chgData name="Juan Jose Pulido" userId="f938ff18168938a3" providerId="LiveId" clId="{9730A6AE-947B-483A-B537-5F0713140517}" dt="2022-10-21T21:56:53.631" v="5312" actId="404"/>
          <ac:spMkLst>
            <pc:docMk/>
            <pc:sldMk cId="3911682407" sldId="368"/>
            <ac:spMk id="2" creationId="{4EA0F043-6313-C00C-0ED0-763487728E2F}"/>
          </ac:spMkLst>
        </pc:spChg>
      </pc:sldChg>
      <pc:sldChg chg="modSp add mod setBg modAnim">
        <pc:chgData name="Juan Jose Pulido" userId="f938ff18168938a3" providerId="LiveId" clId="{9730A6AE-947B-483A-B537-5F0713140517}" dt="2022-10-21T23:08:56.479" v="6699"/>
        <pc:sldMkLst>
          <pc:docMk/>
          <pc:sldMk cId="950040694" sldId="369"/>
        </pc:sldMkLst>
        <pc:spChg chg="mod">
          <ac:chgData name="Juan Jose Pulido" userId="f938ff18168938a3" providerId="LiveId" clId="{9730A6AE-947B-483A-B537-5F0713140517}" dt="2022-10-21T22:01:57.609" v="5787" actId="404"/>
          <ac:spMkLst>
            <pc:docMk/>
            <pc:sldMk cId="950040694" sldId="369"/>
            <ac:spMk id="2" creationId="{4EA0F043-6313-C00C-0ED0-763487728E2F}"/>
          </ac:spMkLst>
        </pc:spChg>
      </pc:sldChg>
      <pc:sldChg chg="del">
        <pc:chgData name="Juan Jose Pulido" userId="f938ff18168938a3" providerId="LiveId" clId="{9730A6AE-947B-483A-B537-5F0713140517}" dt="2022-10-15T12:54:08.980" v="35" actId="47"/>
        <pc:sldMkLst>
          <pc:docMk/>
          <pc:sldMk cId="1965414179" sldId="369"/>
        </pc:sldMkLst>
      </pc:sldChg>
      <pc:sldChg chg="addSp modSp add setBg modAnim">
        <pc:chgData name="Juan Jose Pulido" userId="f938ff18168938a3" providerId="LiveId" clId="{9730A6AE-947B-483A-B537-5F0713140517}" dt="2022-10-21T23:08:22.491" v="6694"/>
        <pc:sldMkLst>
          <pc:docMk/>
          <pc:sldMk cId="2690334870" sldId="370"/>
        </pc:sldMkLst>
        <pc:spChg chg="mod">
          <ac:chgData name="Juan Jose Pulido" userId="f938ff18168938a3" providerId="LiveId" clId="{9730A6AE-947B-483A-B537-5F0713140517}" dt="2022-10-21T22:17:18.588" v="6006" actId="20577"/>
          <ac:spMkLst>
            <pc:docMk/>
            <pc:sldMk cId="2690334870" sldId="370"/>
            <ac:spMk id="2" creationId="{00000000-0000-0000-0000-000000000000}"/>
          </ac:spMkLst>
        </pc:spChg>
        <pc:spChg chg="add mod">
          <ac:chgData name="Juan Jose Pulido" userId="f938ff18168938a3" providerId="LiveId" clId="{9730A6AE-947B-483A-B537-5F0713140517}" dt="2022-10-21T22:17:08.595" v="5982"/>
          <ac:spMkLst>
            <pc:docMk/>
            <pc:sldMk cId="2690334870" sldId="370"/>
            <ac:spMk id="3" creationId="{6E083F43-D94B-0FC0-275B-658A965FAFA8}"/>
          </ac:spMkLst>
        </pc:spChg>
        <pc:cxnChg chg="add mod">
          <ac:chgData name="Juan Jose Pulido" userId="f938ff18168938a3" providerId="LiveId" clId="{9730A6AE-947B-483A-B537-5F0713140517}" dt="2022-10-21T22:17:08.595" v="5982"/>
          <ac:cxnSpMkLst>
            <pc:docMk/>
            <pc:sldMk cId="2690334870" sldId="370"/>
            <ac:cxnSpMk id="4" creationId="{6B2B6819-0343-C60D-40A5-3E4D24551504}"/>
          </ac:cxnSpMkLst>
        </pc:cxnChg>
      </pc:sldChg>
      <pc:sldChg chg="addSp delSp modSp add mod setBg modAnim delDesignElem">
        <pc:chgData name="Juan Jose Pulido" userId="f938ff18168938a3" providerId="LiveId" clId="{9730A6AE-947B-483A-B537-5F0713140517}" dt="2022-10-21T22:17:54.450" v="6012"/>
        <pc:sldMkLst>
          <pc:docMk/>
          <pc:sldMk cId="1000816523" sldId="371"/>
        </pc:sldMkLst>
        <pc:spChg chg="del">
          <ac:chgData name="Juan Jose Pulido" userId="f938ff18168938a3" providerId="LiveId" clId="{9730A6AE-947B-483A-B537-5F0713140517}" dt="2022-10-21T22:02:34.755" v="5793" actId="478"/>
          <ac:spMkLst>
            <pc:docMk/>
            <pc:sldMk cId="1000816523" sldId="371"/>
            <ac:spMk id="3" creationId="{12E1B3C9-D9B0-6903-8AD3-50D14B08148C}"/>
          </ac:spMkLst>
        </pc:spChg>
        <pc:spChg chg="add mod">
          <ac:chgData name="Juan Jose Pulido" userId="f938ff18168938a3" providerId="LiveId" clId="{9730A6AE-947B-483A-B537-5F0713140517}" dt="2022-10-21T22:13:36.925" v="5835"/>
          <ac:spMkLst>
            <pc:docMk/>
            <pc:sldMk cId="1000816523" sldId="371"/>
            <ac:spMk id="4" creationId="{94F3C078-8B40-F1F9-ECC0-B5D410AB2EC8}"/>
          </ac:spMkLst>
        </pc:spChg>
        <pc:spChg chg="del">
          <ac:chgData name="Juan Jose Pulido" userId="f938ff18168938a3" providerId="LiveId" clId="{9730A6AE-947B-483A-B537-5F0713140517}" dt="2022-10-21T22:02:27.704" v="5792"/>
          <ac:spMkLst>
            <pc:docMk/>
            <pc:sldMk cId="1000816523" sldId="371"/>
            <ac:spMk id="5" creationId="{5463EB0A-3D7C-4AA5-BFA5-8EE5B4BA5624}"/>
          </ac:spMkLst>
        </pc:spChg>
        <pc:spChg chg="del">
          <ac:chgData name="Juan Jose Pulido" userId="f938ff18168938a3" providerId="LiveId" clId="{9730A6AE-947B-483A-B537-5F0713140517}" dt="2022-10-21T22:02:27.704" v="5792"/>
          <ac:spMkLst>
            <pc:docMk/>
            <pc:sldMk cId="1000816523" sldId="371"/>
            <ac:spMk id="6" creationId="{7945AD00-F967-454D-A4B2-39ABA5C88C20}"/>
          </ac:spMkLst>
        </pc:spChg>
        <pc:spChg chg="del">
          <ac:chgData name="Juan Jose Pulido" userId="f938ff18168938a3" providerId="LiveId" clId="{9730A6AE-947B-483A-B537-5F0713140517}" dt="2022-10-21T22:02:27.704" v="5792"/>
          <ac:spMkLst>
            <pc:docMk/>
            <pc:sldMk cId="1000816523" sldId="371"/>
            <ac:spMk id="7" creationId="{E9BC5B79-B912-427C-8219-E3E50943FCDE}"/>
          </ac:spMkLst>
        </pc:spChg>
        <pc:cxnChg chg="add mod">
          <ac:chgData name="Juan Jose Pulido" userId="f938ff18168938a3" providerId="LiveId" clId="{9730A6AE-947B-483A-B537-5F0713140517}" dt="2022-10-21T22:14:03.029" v="5838"/>
          <ac:cxnSpMkLst>
            <pc:docMk/>
            <pc:sldMk cId="1000816523" sldId="371"/>
            <ac:cxnSpMk id="8" creationId="{3DA6A47C-2E85-CE6A-EAA8-6BED6CC7FF35}"/>
          </ac:cxnSpMkLst>
        </pc:cxnChg>
      </pc:sldChg>
      <pc:sldChg chg="delSp modSp new ord setBg">
        <pc:chgData name="Juan Jose Pulido" userId="f938ff18168938a3" providerId="LiveId" clId="{9730A6AE-947B-483A-B537-5F0713140517}" dt="2022-10-21T22:18:06.851" v="6018" actId="478"/>
        <pc:sldMkLst>
          <pc:docMk/>
          <pc:sldMk cId="1376600391" sldId="372"/>
        </pc:sldMkLst>
        <pc:spChg chg="del mod">
          <ac:chgData name="Juan Jose Pulido" userId="f938ff18168938a3" providerId="LiveId" clId="{9730A6AE-947B-483A-B537-5F0713140517}" dt="2022-10-21T22:18:06.851" v="6018" actId="478"/>
          <ac:spMkLst>
            <pc:docMk/>
            <pc:sldMk cId="1376600391" sldId="372"/>
            <ac:spMk id="2" creationId="{849BFD41-C276-D068-ED90-930EFDF408F3}"/>
          </ac:spMkLst>
        </pc:spChg>
        <pc:spChg chg="del mod">
          <ac:chgData name="Juan Jose Pulido" userId="f938ff18168938a3" providerId="LiveId" clId="{9730A6AE-947B-483A-B537-5F0713140517}" dt="2022-10-21T22:18:05.760" v="6017" actId="478"/>
          <ac:spMkLst>
            <pc:docMk/>
            <pc:sldMk cId="1376600391" sldId="372"/>
            <ac:spMk id="3" creationId="{C5D0D34D-1790-1EA0-9160-22FD3A775EE8}"/>
          </ac:spMkLst>
        </pc:spChg>
      </pc:sldChg>
      <pc:sldChg chg="add setBg modAnim">
        <pc:chgData name="Juan Jose Pulido" userId="f938ff18168938a3" providerId="LiveId" clId="{9730A6AE-947B-483A-B537-5F0713140517}" dt="2022-10-21T22:51:09.072" v="6556"/>
        <pc:sldMkLst>
          <pc:docMk/>
          <pc:sldMk cId="3712573048" sldId="373"/>
        </pc:sldMkLst>
      </pc:sldChg>
      <pc:sldChg chg="addSp delSp modSp add mod setBg modAnim">
        <pc:chgData name="Juan Jose Pulido" userId="f938ff18168938a3" providerId="LiveId" clId="{9730A6AE-947B-483A-B537-5F0713140517}" dt="2022-10-21T22:59:05.920" v="6617"/>
        <pc:sldMkLst>
          <pc:docMk/>
          <pc:sldMk cId="3126677075" sldId="374"/>
        </pc:sldMkLst>
        <pc:spChg chg="mod">
          <ac:chgData name="Juan Jose Pulido" userId="f938ff18168938a3" providerId="LiveId" clId="{9730A6AE-947B-483A-B537-5F0713140517}" dt="2022-10-21T22:58:48.528" v="6615" actId="20577"/>
          <ac:spMkLst>
            <pc:docMk/>
            <pc:sldMk cId="3126677075" sldId="374"/>
            <ac:spMk id="6" creationId="{3862EC5D-1A75-E4B6-5862-4CCDF5D3B847}"/>
          </ac:spMkLst>
        </pc:spChg>
        <pc:picChg chg="del">
          <ac:chgData name="Juan Jose Pulido" userId="f938ff18168938a3" providerId="LiveId" clId="{9730A6AE-947B-483A-B537-5F0713140517}" dt="2022-10-21T22:43:50.267" v="6358" actId="478"/>
          <ac:picMkLst>
            <pc:docMk/>
            <pc:sldMk cId="3126677075" sldId="374"/>
            <ac:picMk id="2" creationId="{71D149AD-B33F-D257-3912-63881D666D86}"/>
          </ac:picMkLst>
        </pc:picChg>
        <pc:picChg chg="add mod">
          <ac:chgData name="Juan Jose Pulido" userId="f938ff18168938a3" providerId="LiveId" clId="{9730A6AE-947B-483A-B537-5F0713140517}" dt="2022-10-21T22:43:54.567" v="6359" actId="1035"/>
          <ac:picMkLst>
            <pc:docMk/>
            <pc:sldMk cId="3126677075" sldId="374"/>
            <ac:picMk id="3" creationId="{C4C23768-4936-FF42-4472-9997F8C0B947}"/>
          </ac:picMkLst>
        </pc:picChg>
      </pc:sldChg>
      <pc:sldChg chg="addSp delSp modSp add mod setBg modAnim">
        <pc:chgData name="Juan Jose Pulido" userId="f938ff18168938a3" providerId="LiveId" clId="{9730A6AE-947B-483A-B537-5F0713140517}" dt="2022-10-21T22:59:12.142" v="6619"/>
        <pc:sldMkLst>
          <pc:docMk/>
          <pc:sldMk cId="3626006824" sldId="375"/>
        </pc:sldMkLst>
        <pc:spChg chg="mod">
          <ac:chgData name="Juan Jose Pulido" userId="f938ff18168938a3" providerId="LiveId" clId="{9730A6AE-947B-483A-B537-5F0713140517}" dt="2022-10-21T22:50:18.550" v="6548" actId="20577"/>
          <ac:spMkLst>
            <pc:docMk/>
            <pc:sldMk cId="3626006824" sldId="375"/>
            <ac:spMk id="6" creationId="{3862EC5D-1A75-E4B6-5862-4CCDF5D3B847}"/>
          </ac:spMkLst>
        </pc:spChg>
        <pc:picChg chg="add mod">
          <ac:chgData name="Juan Jose Pulido" userId="f938ff18168938a3" providerId="LiveId" clId="{9730A6AE-947B-483A-B537-5F0713140517}" dt="2022-10-21T22:45:48.766" v="6487" actId="1035"/>
          <ac:picMkLst>
            <pc:docMk/>
            <pc:sldMk cId="3626006824" sldId="375"/>
            <ac:picMk id="2" creationId="{4F9D02CC-A809-EF35-DE7D-498081518368}"/>
          </ac:picMkLst>
        </pc:picChg>
        <pc:picChg chg="del">
          <ac:chgData name="Juan Jose Pulido" userId="f938ff18168938a3" providerId="LiveId" clId="{9730A6AE-947B-483A-B537-5F0713140517}" dt="2022-10-21T22:45:46.492" v="6485" actId="478"/>
          <ac:picMkLst>
            <pc:docMk/>
            <pc:sldMk cId="3626006824" sldId="375"/>
            <ac:picMk id="3" creationId="{C4C23768-4936-FF42-4472-9997F8C0B947}"/>
          </ac:picMkLst>
        </pc:picChg>
      </pc:sldChg>
    </pc:docChg>
  </pc:docChgLst>
  <pc:docChgLst>
    <pc:chgData name="Juan Jose Pulido" userId="f938ff18168938a3" providerId="LiveId" clId="{CCA8AC2C-10E7-45C8-87D6-6059D4ACFEFC}"/>
    <pc:docChg chg="undo custSel addSld modSld sldOrd">
      <pc:chgData name="Juan Jose Pulido" userId="f938ff18168938a3" providerId="LiveId" clId="{CCA8AC2C-10E7-45C8-87D6-6059D4ACFEFC}" dt="2022-09-19T17:11:01.084" v="2479"/>
      <pc:docMkLst>
        <pc:docMk/>
      </pc:docMkLst>
      <pc:sldChg chg="modSp mod">
        <pc:chgData name="Juan Jose Pulido" userId="f938ff18168938a3" providerId="LiveId" clId="{CCA8AC2C-10E7-45C8-87D6-6059D4ACFEFC}" dt="2022-09-17T17:23:17.137" v="31" actId="20577"/>
        <pc:sldMkLst>
          <pc:docMk/>
          <pc:sldMk cId="0" sldId="256"/>
        </pc:sldMkLst>
        <pc:spChg chg="mod">
          <ac:chgData name="Juan Jose Pulido" userId="f938ff18168938a3" providerId="LiveId" clId="{CCA8AC2C-10E7-45C8-87D6-6059D4ACFEFC}" dt="2022-09-17T17:23:17.137" v="31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 delAnim modAnim">
        <pc:chgData name="Juan Jose Pulido" userId="f938ff18168938a3" providerId="LiveId" clId="{CCA8AC2C-10E7-45C8-87D6-6059D4ACFEFC}" dt="2022-09-17T18:36:38.403" v="716" actId="207"/>
        <pc:sldMkLst>
          <pc:docMk/>
          <pc:sldMk cId="0" sldId="285"/>
        </pc:sldMkLst>
        <pc:spChg chg="del mod">
          <ac:chgData name="Juan Jose Pulido" userId="f938ff18168938a3" providerId="LiveId" clId="{CCA8AC2C-10E7-45C8-87D6-6059D4ACFEFC}" dt="2022-09-17T18:00:48.655" v="406" actId="478"/>
          <ac:spMkLst>
            <pc:docMk/>
            <pc:sldMk cId="0" sldId="285"/>
            <ac:spMk id="4" creationId="{00000000-0000-0000-0000-000000000000}"/>
          </ac:spMkLst>
        </pc:spChg>
        <pc:spChg chg="add mod modVis">
          <ac:chgData name="Juan Jose Pulido" userId="f938ff18168938a3" providerId="LiveId" clId="{CCA8AC2C-10E7-45C8-87D6-6059D4ACFEFC}" dt="2022-09-17T18:02:41.220" v="444" actId="14429"/>
          <ac:spMkLst>
            <pc:docMk/>
            <pc:sldMk cId="0" sldId="285"/>
            <ac:spMk id="5" creationId="{ECDF5F2E-5394-A8FB-33FD-2985BDFF2F0F}"/>
          </ac:spMkLst>
        </pc:spChg>
        <pc:spChg chg="add mod modVis">
          <ac:chgData name="Juan Jose Pulido" userId="f938ff18168938a3" providerId="LiveId" clId="{CCA8AC2C-10E7-45C8-87D6-6059D4ACFEFC}" dt="2022-09-17T18:02:39.584" v="442" actId="14429"/>
          <ac:spMkLst>
            <pc:docMk/>
            <pc:sldMk cId="0" sldId="285"/>
            <ac:spMk id="6" creationId="{A35AE642-8DA9-0491-A5E3-CFDE593D8252}"/>
          </ac:spMkLst>
        </pc:spChg>
        <pc:spChg chg="add mod modVis">
          <ac:chgData name="Juan Jose Pulido" userId="f938ff18168938a3" providerId="LiveId" clId="{CCA8AC2C-10E7-45C8-87D6-6059D4ACFEFC}" dt="2022-09-17T18:05:44.105" v="477" actId="1076"/>
          <ac:spMkLst>
            <pc:docMk/>
            <pc:sldMk cId="0" sldId="285"/>
            <ac:spMk id="7" creationId="{AA750F60-B5CA-C58D-D92B-C4B2D9FDC37D}"/>
          </ac:spMkLst>
        </pc:spChg>
        <pc:spChg chg="mod modVis">
          <ac:chgData name="Juan Jose Pulido" userId="f938ff18168938a3" providerId="LiveId" clId="{CCA8AC2C-10E7-45C8-87D6-6059D4ACFEFC}" dt="2022-09-17T18:01:45.631" v="417" actId="14429"/>
          <ac:spMkLst>
            <pc:docMk/>
            <pc:sldMk cId="0" sldId="285"/>
            <ac:spMk id="8" creationId="{00000000-0000-0000-0000-000000000000}"/>
          </ac:spMkLst>
        </pc:spChg>
        <pc:spChg chg="add mod modVis">
          <ac:chgData name="Juan Jose Pulido" userId="f938ff18168938a3" providerId="LiveId" clId="{CCA8AC2C-10E7-45C8-87D6-6059D4ACFEFC}" dt="2022-09-17T18:05:30.543" v="476" actId="1076"/>
          <ac:spMkLst>
            <pc:docMk/>
            <pc:sldMk cId="0" sldId="285"/>
            <ac:spMk id="10" creationId="{5C4AFDFD-1119-EA6E-B1BA-80DD27C848C2}"/>
          </ac:spMkLst>
        </pc:spChg>
        <pc:spChg chg="add del mod">
          <ac:chgData name="Juan Jose Pulido" userId="f938ff18168938a3" providerId="LiveId" clId="{CCA8AC2C-10E7-45C8-87D6-6059D4ACFEFC}" dt="2022-09-17T17:51:47.078" v="212" actId="478"/>
          <ac:spMkLst>
            <pc:docMk/>
            <pc:sldMk cId="0" sldId="285"/>
            <ac:spMk id="11" creationId="{08578A6F-93AD-75B4-119F-A2D403800624}"/>
          </ac:spMkLst>
        </pc:spChg>
        <pc:spChg chg="add mod modVis">
          <ac:chgData name="Juan Jose Pulido" userId="f938ff18168938a3" providerId="LiveId" clId="{CCA8AC2C-10E7-45C8-87D6-6059D4ACFEFC}" dt="2022-09-17T18:04:56.795" v="475" actId="1076"/>
          <ac:spMkLst>
            <pc:docMk/>
            <pc:sldMk cId="0" sldId="285"/>
            <ac:spMk id="12" creationId="{639B4C02-0E52-45F7-767B-AA10DD373179}"/>
          </ac:spMkLst>
        </pc:spChg>
        <pc:spChg chg="add mod ord modVis">
          <ac:chgData name="Juan Jose Pulido" userId="f938ff18168938a3" providerId="LiveId" clId="{CCA8AC2C-10E7-45C8-87D6-6059D4ACFEFC}" dt="2022-09-17T18:36:38.403" v="716" actId="207"/>
          <ac:spMkLst>
            <pc:docMk/>
            <pc:sldMk cId="0" sldId="285"/>
            <ac:spMk id="13" creationId="{64E16F0D-063A-65A2-F9A5-A449D5C4116C}"/>
          </ac:spMkLst>
        </pc:spChg>
        <pc:spChg chg="add del">
          <ac:chgData name="Juan Jose Pulido" userId="f938ff18168938a3" providerId="LiveId" clId="{CCA8AC2C-10E7-45C8-87D6-6059D4ACFEFC}" dt="2022-09-17T17:54:47.282" v="221" actId="11529"/>
          <ac:spMkLst>
            <pc:docMk/>
            <pc:sldMk cId="0" sldId="285"/>
            <ac:spMk id="15" creationId="{9ADE61E3-9F59-D4D7-58A4-B9DA3BAB23BF}"/>
          </ac:spMkLst>
        </pc:spChg>
        <pc:spChg chg="add mod modVis">
          <ac:chgData name="Juan Jose Pulido" userId="f938ff18168938a3" providerId="LiveId" clId="{CCA8AC2C-10E7-45C8-87D6-6059D4ACFEFC}" dt="2022-09-17T18:03:40.165" v="472" actId="14429"/>
          <ac:spMkLst>
            <pc:docMk/>
            <pc:sldMk cId="0" sldId="285"/>
            <ac:spMk id="16" creationId="{091F9734-042B-54A8-6219-C4230C9FC8BC}"/>
          </ac:spMkLst>
        </pc:spChg>
        <pc:spChg chg="add del mod">
          <ac:chgData name="Juan Jose Pulido" userId="f938ff18168938a3" providerId="LiveId" clId="{CCA8AC2C-10E7-45C8-87D6-6059D4ACFEFC}" dt="2022-09-17T17:56:47.852" v="264"/>
          <ac:spMkLst>
            <pc:docMk/>
            <pc:sldMk cId="0" sldId="285"/>
            <ac:spMk id="18" creationId="{0ECAD1FD-E7CA-1E9D-F17D-632B32AA28E9}"/>
          </ac:spMkLst>
        </pc:spChg>
        <pc:spChg chg="add mod modVis">
          <ac:chgData name="Juan Jose Pulido" userId="f938ff18168938a3" providerId="LiveId" clId="{CCA8AC2C-10E7-45C8-87D6-6059D4ACFEFC}" dt="2022-09-17T18:03:39.392" v="471" actId="14429"/>
          <ac:spMkLst>
            <pc:docMk/>
            <pc:sldMk cId="0" sldId="285"/>
            <ac:spMk id="19" creationId="{4D4B4101-3074-CD3C-D326-5C5E20502DDE}"/>
          </ac:spMkLst>
        </pc:spChg>
        <pc:spChg chg="mod modVis">
          <ac:chgData name="Juan Jose Pulido" userId="f938ff18168938a3" providerId="LiveId" clId="{CCA8AC2C-10E7-45C8-87D6-6059D4ACFEFC}" dt="2022-09-17T18:07:48.375" v="507" actId="14429"/>
          <ac:spMkLst>
            <pc:docMk/>
            <pc:sldMk cId="0" sldId="285"/>
            <ac:spMk id="34" creationId="{00000000-0000-0000-0000-000000000000}"/>
          </ac:spMkLst>
        </pc:spChg>
        <pc:spChg chg="mod modVis">
          <ac:chgData name="Juan Jose Pulido" userId="f938ff18168938a3" providerId="LiveId" clId="{CCA8AC2C-10E7-45C8-87D6-6059D4ACFEFC}" dt="2022-09-17T18:07:47.127" v="506" actId="14429"/>
          <ac:spMkLst>
            <pc:docMk/>
            <pc:sldMk cId="0" sldId="285"/>
            <ac:spMk id="35" creationId="{00000000-0000-0000-0000-000000000000}"/>
          </ac:spMkLst>
        </pc:spChg>
        <pc:spChg chg="del">
          <ac:chgData name="Juan Jose Pulido" userId="f938ff18168938a3" providerId="LiveId" clId="{CCA8AC2C-10E7-45C8-87D6-6059D4ACFEFC}" dt="2022-09-17T17:32:34.518" v="154" actId="478"/>
          <ac:spMkLst>
            <pc:docMk/>
            <pc:sldMk cId="0" sldId="285"/>
            <ac:spMk id="38" creationId="{E8A0B167-E0E0-0C63-830C-2524A3BB6F3E}"/>
          </ac:spMkLst>
        </pc:spChg>
        <pc:spChg chg="mod modVis">
          <ac:chgData name="Juan Jose Pulido" userId="f938ff18168938a3" providerId="LiveId" clId="{CCA8AC2C-10E7-45C8-87D6-6059D4ACFEFC}" dt="2022-09-17T18:07:46.107" v="505" actId="14429"/>
          <ac:spMkLst>
            <pc:docMk/>
            <pc:sldMk cId="0" sldId="285"/>
            <ac:spMk id="39" creationId="{E137CFB3-805E-FB11-2FCF-1EC70C4B37A0}"/>
          </ac:spMkLst>
        </pc:spChg>
        <pc:spChg chg="mod modVis">
          <ac:chgData name="Juan Jose Pulido" userId="f938ff18168938a3" providerId="LiveId" clId="{CCA8AC2C-10E7-45C8-87D6-6059D4ACFEFC}" dt="2022-09-17T18:07:45.139" v="504" actId="14429"/>
          <ac:spMkLst>
            <pc:docMk/>
            <pc:sldMk cId="0" sldId="285"/>
            <ac:spMk id="40" creationId="{6220ACA1-C324-CD24-C3BC-05A714A81E1C}"/>
          </ac:spMkLst>
        </pc:spChg>
        <pc:spChg chg="mod modVis">
          <ac:chgData name="Juan Jose Pulido" userId="f938ff18168938a3" providerId="LiveId" clId="{CCA8AC2C-10E7-45C8-87D6-6059D4ACFEFC}" dt="2022-09-17T18:08:08.326" v="522" actId="20577"/>
          <ac:spMkLst>
            <pc:docMk/>
            <pc:sldMk cId="0" sldId="285"/>
            <ac:spMk id="41" creationId="{73D3E216-AC39-E429-A975-DE49905FD4DF}"/>
          </ac:spMkLst>
        </pc:spChg>
        <pc:spChg chg="mod modVis">
          <ac:chgData name="Juan Jose Pulido" userId="f938ff18168938a3" providerId="LiveId" clId="{CCA8AC2C-10E7-45C8-87D6-6059D4ACFEFC}" dt="2022-09-17T18:02:48.471" v="449" actId="14429"/>
          <ac:spMkLst>
            <pc:docMk/>
            <pc:sldMk cId="0" sldId="285"/>
            <ac:spMk id="42" creationId="{DDA1DA8C-91AF-C419-0770-4EE9A41A3929}"/>
          </ac:spMkLst>
        </pc:spChg>
        <pc:spChg chg="mod modVis">
          <ac:chgData name="Juan Jose Pulido" userId="f938ff18168938a3" providerId="LiveId" clId="{CCA8AC2C-10E7-45C8-87D6-6059D4ACFEFC}" dt="2022-09-17T18:01:48.107" v="419" actId="14429"/>
          <ac:spMkLst>
            <pc:docMk/>
            <pc:sldMk cId="0" sldId="285"/>
            <ac:spMk id="44" creationId="{5EDAAA08-8F7A-E0C8-8632-F9D4742405D9}"/>
          </ac:spMkLst>
        </pc:spChg>
        <pc:picChg chg="mod modVis">
          <ac:chgData name="Juan Jose Pulido" userId="f938ff18168938a3" providerId="LiveId" clId="{CCA8AC2C-10E7-45C8-87D6-6059D4ACFEFC}" dt="2022-09-17T18:07:42.780" v="502" actId="14429"/>
          <ac:picMkLst>
            <pc:docMk/>
            <pc:sldMk cId="0" sldId="285"/>
            <ac:picMk id="1028" creationId="{FAAFB2BB-2F23-CC5D-4E5C-90847B4BC4BB}"/>
          </ac:picMkLst>
        </pc:picChg>
        <pc:cxnChg chg="del">
          <ac:chgData name="Juan Jose Pulido" userId="f938ff18168938a3" providerId="LiveId" clId="{CCA8AC2C-10E7-45C8-87D6-6059D4ACFEFC}" dt="2022-09-17T17:32:31.531" v="153" actId="478"/>
          <ac:cxnSpMkLst>
            <pc:docMk/>
            <pc:sldMk cId="0" sldId="285"/>
            <ac:cxnSpMk id="14" creationId="{B708B2E4-B7AD-6E51-AF8F-043AC6B20AD4}"/>
          </ac:cxnSpMkLst>
        </pc:cxnChg>
        <pc:cxnChg chg="mod modVis">
          <ac:chgData name="Juan Jose Pulido" userId="f938ff18168938a3" providerId="LiveId" clId="{CCA8AC2C-10E7-45C8-87D6-6059D4ACFEFC}" dt="2022-09-17T18:07:41.626" v="501" actId="14429"/>
          <ac:cxnSpMkLst>
            <pc:docMk/>
            <pc:sldMk cId="0" sldId="285"/>
            <ac:cxnSpMk id="27" creationId="{00000000-0000-0000-0000-000000000000}"/>
          </ac:cxnSpMkLst>
        </pc:cxnChg>
      </pc:sldChg>
      <pc:sldChg chg="modSp modAnim">
        <pc:chgData name="Juan Jose Pulido" userId="f938ff18168938a3" providerId="LiveId" clId="{CCA8AC2C-10E7-45C8-87D6-6059D4ACFEFC}" dt="2022-09-19T15:38:54.094" v="1622"/>
        <pc:sldMkLst>
          <pc:docMk/>
          <pc:sldMk cId="0" sldId="286"/>
        </pc:sldMkLst>
        <pc:spChg chg="mod">
          <ac:chgData name="Juan Jose Pulido" userId="f938ff18168938a3" providerId="LiveId" clId="{CCA8AC2C-10E7-45C8-87D6-6059D4ACFEFC}" dt="2022-09-19T15:36:38.978" v="1616" actId="20577"/>
          <ac:spMkLst>
            <pc:docMk/>
            <pc:sldMk cId="0" sldId="286"/>
            <ac:spMk id="4099" creationId="{00000000-0000-0000-0000-000000000000}"/>
          </ac:spMkLst>
        </pc:spChg>
      </pc:sldChg>
      <pc:sldChg chg="addSp delSp modSp mod modAnim">
        <pc:chgData name="Juan Jose Pulido" userId="f938ff18168938a3" providerId="LiveId" clId="{CCA8AC2C-10E7-45C8-87D6-6059D4ACFEFC}" dt="2022-09-19T17:11:01.084" v="2479"/>
        <pc:sldMkLst>
          <pc:docMk/>
          <pc:sldMk cId="1525385847" sldId="294"/>
        </pc:sldMkLst>
        <pc:spChg chg="add del mod">
          <ac:chgData name="Juan Jose Pulido" userId="f938ff18168938a3" providerId="LiveId" clId="{CCA8AC2C-10E7-45C8-87D6-6059D4ACFEFC}" dt="2022-09-19T15:05:33.840" v="1212" actId="478"/>
          <ac:spMkLst>
            <pc:docMk/>
            <pc:sldMk cId="1525385847" sldId="294"/>
            <ac:spMk id="2" creationId="{F9A83E2F-D690-4F75-8F11-691F3BC576BB}"/>
          </ac:spMkLst>
        </pc:spChg>
        <pc:spChg chg="add mod modVis">
          <ac:chgData name="Juan Jose Pulido" userId="f938ff18168938a3" providerId="LiveId" clId="{CCA8AC2C-10E7-45C8-87D6-6059D4ACFEFC}" dt="2022-09-19T16:54:39.320" v="2161" actId="14429"/>
          <ac:spMkLst>
            <pc:docMk/>
            <pc:sldMk cId="1525385847" sldId="294"/>
            <ac:spMk id="3" creationId="{C0B03928-8DB3-8139-AB2C-15B55BB80D47}"/>
          </ac:spMkLst>
        </pc:spChg>
        <pc:spChg chg="add mod modVis">
          <ac:chgData name="Juan Jose Pulido" userId="f938ff18168938a3" providerId="LiveId" clId="{CCA8AC2C-10E7-45C8-87D6-6059D4ACFEFC}" dt="2022-09-19T16:55:50.022" v="2166" actId="33935"/>
          <ac:spMkLst>
            <pc:docMk/>
            <pc:sldMk cId="1525385847" sldId="294"/>
            <ac:spMk id="4" creationId="{C42F6D51-A5EC-A15C-5F5A-B4C47E7B8303}"/>
          </ac:spMkLst>
        </pc:spChg>
        <pc:spChg chg="add mod modVis">
          <ac:chgData name="Juan Jose Pulido" userId="f938ff18168938a3" providerId="LiveId" clId="{CCA8AC2C-10E7-45C8-87D6-6059D4ACFEFC}" dt="2022-09-19T16:58:14.890" v="2182" actId="1038"/>
          <ac:spMkLst>
            <pc:docMk/>
            <pc:sldMk cId="1525385847" sldId="294"/>
            <ac:spMk id="5" creationId="{BAD26E6D-9BA0-D0F1-F1DF-A3E38ADD2F4C}"/>
          </ac:spMkLst>
        </pc:spChg>
        <pc:spChg chg="add mod modVis">
          <ac:chgData name="Juan Jose Pulido" userId="f938ff18168938a3" providerId="LiveId" clId="{CCA8AC2C-10E7-45C8-87D6-6059D4ACFEFC}" dt="2022-09-19T16:59:04.254" v="2185" actId="1037"/>
          <ac:spMkLst>
            <pc:docMk/>
            <pc:sldMk cId="1525385847" sldId="294"/>
            <ac:spMk id="6" creationId="{8953CCEB-7689-B04B-FEC3-76AE9B2F94BF}"/>
          </ac:spMkLst>
        </pc:spChg>
        <pc:spChg chg="add mod modVis">
          <ac:chgData name="Juan Jose Pulido" userId="f938ff18168938a3" providerId="LiveId" clId="{CCA8AC2C-10E7-45C8-87D6-6059D4ACFEFC}" dt="2022-09-19T16:55:50.022" v="2166" actId="33935"/>
          <ac:spMkLst>
            <pc:docMk/>
            <pc:sldMk cId="1525385847" sldId="294"/>
            <ac:spMk id="7" creationId="{3C3132EA-1349-B4F3-C287-502ADEE26578}"/>
          </ac:spMkLst>
        </pc:spChg>
        <pc:spChg chg="add mod modVis">
          <ac:chgData name="Juan Jose Pulido" userId="f938ff18168938a3" providerId="LiveId" clId="{CCA8AC2C-10E7-45C8-87D6-6059D4ACFEFC}" dt="2022-09-19T16:55:50.022" v="2166" actId="33935"/>
          <ac:spMkLst>
            <pc:docMk/>
            <pc:sldMk cId="1525385847" sldId="294"/>
            <ac:spMk id="8" creationId="{94793F38-112A-C6C7-EF15-8E1131E3C3BB}"/>
          </ac:spMkLst>
        </pc:spChg>
        <pc:spChg chg="add mod modVis">
          <ac:chgData name="Juan Jose Pulido" userId="f938ff18168938a3" providerId="LiveId" clId="{CCA8AC2C-10E7-45C8-87D6-6059D4ACFEFC}" dt="2022-09-19T17:03:34.591" v="2223" actId="1036"/>
          <ac:spMkLst>
            <pc:docMk/>
            <pc:sldMk cId="1525385847" sldId="294"/>
            <ac:spMk id="9" creationId="{C24257C3-739F-51C9-5086-28E709565E42}"/>
          </ac:spMkLst>
        </pc:spChg>
        <pc:spChg chg="add mod modVis">
          <ac:chgData name="Juan Jose Pulido" userId="f938ff18168938a3" providerId="LiveId" clId="{CCA8AC2C-10E7-45C8-87D6-6059D4ACFEFC}" dt="2022-09-19T16:55:50.022" v="2166" actId="33935"/>
          <ac:spMkLst>
            <pc:docMk/>
            <pc:sldMk cId="1525385847" sldId="294"/>
            <ac:spMk id="10" creationId="{1DE260CB-5A46-EEE3-D6C7-C3A899101BF9}"/>
          </ac:spMkLst>
        </pc:spChg>
        <pc:spChg chg="add mod modVis">
          <ac:chgData name="Juan Jose Pulido" userId="f938ff18168938a3" providerId="LiveId" clId="{CCA8AC2C-10E7-45C8-87D6-6059D4ACFEFC}" dt="2022-09-19T16:55:50.022" v="2166" actId="33935"/>
          <ac:spMkLst>
            <pc:docMk/>
            <pc:sldMk cId="1525385847" sldId="294"/>
            <ac:spMk id="11" creationId="{F3233413-4365-3B98-9DA4-5A5A9CF34A96}"/>
          </ac:spMkLst>
        </pc:spChg>
        <pc:spChg chg="add mod modVis">
          <ac:chgData name="Juan Jose Pulido" userId="f938ff18168938a3" providerId="LiveId" clId="{CCA8AC2C-10E7-45C8-87D6-6059D4ACFEFC}" dt="2022-09-19T16:55:50.022" v="2166" actId="33935"/>
          <ac:spMkLst>
            <pc:docMk/>
            <pc:sldMk cId="1525385847" sldId="294"/>
            <ac:spMk id="12" creationId="{000FD057-2D35-76E2-1493-8E54612E6425}"/>
          </ac:spMkLst>
        </pc:spChg>
        <pc:spChg chg="add mod modVis">
          <ac:chgData name="Juan Jose Pulido" userId="f938ff18168938a3" providerId="LiveId" clId="{CCA8AC2C-10E7-45C8-87D6-6059D4ACFEFC}" dt="2022-09-19T16:55:50.022" v="2166" actId="33935"/>
          <ac:spMkLst>
            <pc:docMk/>
            <pc:sldMk cId="1525385847" sldId="294"/>
            <ac:spMk id="13" creationId="{BA1BF8EE-26AB-1ACA-C59A-11C0E21D636A}"/>
          </ac:spMkLst>
        </pc:spChg>
        <pc:spChg chg="add mod modVis">
          <ac:chgData name="Juan Jose Pulido" userId="f938ff18168938a3" providerId="LiveId" clId="{CCA8AC2C-10E7-45C8-87D6-6059D4ACFEFC}" dt="2022-09-19T16:55:50.022" v="2166" actId="33935"/>
          <ac:spMkLst>
            <pc:docMk/>
            <pc:sldMk cId="1525385847" sldId="294"/>
            <ac:spMk id="14" creationId="{8EB34029-9B6B-B80E-AC50-CD36E948050C}"/>
          </ac:spMkLst>
        </pc:spChg>
        <pc:spChg chg="add del mod">
          <ac:chgData name="Juan Jose Pulido" userId="f938ff18168938a3" providerId="LiveId" clId="{CCA8AC2C-10E7-45C8-87D6-6059D4ACFEFC}" dt="2022-09-19T15:44:36.272" v="1763"/>
          <ac:spMkLst>
            <pc:docMk/>
            <pc:sldMk cId="1525385847" sldId="294"/>
            <ac:spMk id="15" creationId="{A4E10D7D-CAAA-B8FE-8BCA-58B0B0A59850}"/>
          </ac:spMkLst>
        </pc:spChg>
        <pc:spChg chg="add mod ord modVis">
          <ac:chgData name="Juan Jose Pulido" userId="f938ff18168938a3" providerId="LiveId" clId="{CCA8AC2C-10E7-45C8-87D6-6059D4ACFEFC}" dt="2022-09-19T16:55:50.022" v="2166" actId="33935"/>
          <ac:spMkLst>
            <pc:docMk/>
            <pc:sldMk cId="1525385847" sldId="294"/>
            <ac:spMk id="16" creationId="{EFB4EB09-29E4-4A19-C017-BF5B170CF3ED}"/>
          </ac:spMkLst>
        </pc:spChg>
        <pc:spChg chg="mod modVis">
          <ac:chgData name="Juan Jose Pulido" userId="f938ff18168938a3" providerId="LiveId" clId="{CCA8AC2C-10E7-45C8-87D6-6059D4ACFEFC}" dt="2022-09-19T16:55:50.022" v="2166" actId="33935"/>
          <ac:spMkLst>
            <pc:docMk/>
            <pc:sldMk cId="1525385847" sldId="294"/>
            <ac:spMk id="4099" creationId="{00000000-0000-0000-0000-000000000000}"/>
          </ac:spMkLst>
        </pc:spChg>
        <pc:grpChg chg="mod">
          <ac:chgData name="Juan Jose Pulido" userId="f938ff18168938a3" providerId="LiveId" clId="{CCA8AC2C-10E7-45C8-87D6-6059D4ACFEFC}" dt="2022-09-19T15:41:41.020" v="1642" actId="33935"/>
          <ac:grpSpMkLst>
            <pc:docMk/>
            <pc:sldMk cId="1525385847" sldId="294"/>
            <ac:grpSpMk id="1" creationId="{00000000-0000-0000-0000-000000000000}"/>
          </ac:grpSpMkLst>
        </pc:grpChg>
        <pc:picChg chg="add mod modVis">
          <ac:chgData name="Juan Jose Pulido" userId="f938ff18168938a3" providerId="LiveId" clId="{CCA8AC2C-10E7-45C8-87D6-6059D4ACFEFC}" dt="2022-09-19T16:55:50.022" v="2166" actId="33935"/>
          <ac:picMkLst>
            <pc:docMk/>
            <pc:sldMk cId="1525385847" sldId="294"/>
            <ac:picMk id="2" creationId="{F0B5E186-5C0A-86BC-952C-6CC73C000BEC}"/>
          </ac:picMkLst>
        </pc:picChg>
        <pc:picChg chg="add mod modVis modCrop">
          <ac:chgData name="Juan Jose Pulido" userId="f938ff18168938a3" providerId="LiveId" clId="{CCA8AC2C-10E7-45C8-87D6-6059D4ACFEFC}" dt="2022-09-19T17:10:42.295" v="2477" actId="14429"/>
          <ac:picMkLst>
            <pc:docMk/>
            <pc:sldMk cId="1525385847" sldId="294"/>
            <ac:picMk id="17" creationId="{4DB43BD9-2E92-8CF6-AACC-9CD5B9A2AF7C}"/>
          </ac:picMkLst>
        </pc:picChg>
        <pc:picChg chg="add mod modVis modCrop">
          <ac:chgData name="Juan Jose Pulido" userId="f938ff18168938a3" providerId="LiveId" clId="{CCA8AC2C-10E7-45C8-87D6-6059D4ACFEFC}" dt="2022-09-19T17:09:27.233" v="2473" actId="14429"/>
          <ac:picMkLst>
            <pc:docMk/>
            <pc:sldMk cId="1525385847" sldId="294"/>
            <ac:picMk id="18" creationId="{E72D2273-DDB6-9F3A-CE60-969F7259CCF6}"/>
          </ac:picMkLst>
        </pc:picChg>
        <pc:picChg chg="add mod modVis">
          <ac:chgData name="Juan Jose Pulido" userId="f938ff18168938a3" providerId="LiveId" clId="{CCA8AC2C-10E7-45C8-87D6-6059D4ACFEFC}" dt="2022-09-19T16:55:50.022" v="2166" actId="33935"/>
          <ac:picMkLst>
            <pc:docMk/>
            <pc:sldMk cId="1525385847" sldId="294"/>
            <ac:picMk id="1026" creationId="{6CD0C7A2-FED8-1135-A8A8-8CC8EA13F793}"/>
          </ac:picMkLst>
        </pc:picChg>
        <pc:picChg chg="add del">
          <ac:chgData name="Juan Jose Pulido" userId="f938ff18168938a3" providerId="LiveId" clId="{CCA8AC2C-10E7-45C8-87D6-6059D4ACFEFC}" dt="2022-09-19T15:54:15.534" v="1823" actId="478"/>
          <ac:picMkLst>
            <pc:docMk/>
            <pc:sldMk cId="1525385847" sldId="294"/>
            <ac:picMk id="1028" creationId="{560DFC49-E571-B7F3-B9CC-9752F76B4781}"/>
          </ac:picMkLst>
        </pc:picChg>
        <pc:picChg chg="add mod modVis">
          <ac:chgData name="Juan Jose Pulido" userId="f938ff18168938a3" providerId="LiveId" clId="{CCA8AC2C-10E7-45C8-87D6-6059D4ACFEFC}" dt="2022-09-19T16:55:50.022" v="2166" actId="33935"/>
          <ac:picMkLst>
            <pc:docMk/>
            <pc:sldMk cId="1525385847" sldId="294"/>
            <ac:picMk id="1028" creationId="{D5474384-1AF4-ED7C-39B4-292F1CD182DE}"/>
          </ac:picMkLst>
        </pc:picChg>
        <pc:picChg chg="add mod modVis">
          <ac:chgData name="Juan Jose Pulido" userId="f938ff18168938a3" providerId="LiveId" clId="{CCA8AC2C-10E7-45C8-87D6-6059D4ACFEFC}" dt="2022-09-19T16:55:50.022" v="2166" actId="33935"/>
          <ac:picMkLst>
            <pc:docMk/>
            <pc:sldMk cId="1525385847" sldId="294"/>
            <ac:picMk id="1030" creationId="{6CFF70EB-F90A-2091-84C9-52A7E02EFD81}"/>
          </ac:picMkLst>
        </pc:picChg>
        <pc:picChg chg="add mod modVis">
          <ac:chgData name="Juan Jose Pulido" userId="f938ff18168938a3" providerId="LiveId" clId="{CCA8AC2C-10E7-45C8-87D6-6059D4ACFEFC}" dt="2022-09-19T16:55:50.022" v="2166" actId="33935"/>
          <ac:picMkLst>
            <pc:docMk/>
            <pc:sldMk cId="1525385847" sldId="294"/>
            <ac:picMk id="1032" creationId="{53B1D44D-B631-41BC-8078-3DC661F631BB}"/>
          </ac:picMkLst>
        </pc:picChg>
        <pc:picChg chg="add mod modVis">
          <ac:chgData name="Juan Jose Pulido" userId="f938ff18168938a3" providerId="LiveId" clId="{CCA8AC2C-10E7-45C8-87D6-6059D4ACFEFC}" dt="2022-09-19T16:55:50.022" v="2166" actId="33935"/>
          <ac:picMkLst>
            <pc:docMk/>
            <pc:sldMk cId="1525385847" sldId="294"/>
            <ac:picMk id="1034" creationId="{84BEC452-821F-6455-0DD0-7A68E4B08EC4}"/>
          </ac:picMkLst>
        </pc:picChg>
        <pc:picChg chg="add mod modVis">
          <ac:chgData name="Juan Jose Pulido" userId="f938ff18168938a3" providerId="LiveId" clId="{CCA8AC2C-10E7-45C8-87D6-6059D4ACFEFC}" dt="2022-09-19T16:55:50.022" v="2166" actId="33935"/>
          <ac:picMkLst>
            <pc:docMk/>
            <pc:sldMk cId="1525385847" sldId="294"/>
            <ac:picMk id="1036" creationId="{67C72373-2494-1C5D-0604-534A400CFEBF}"/>
          </ac:picMkLst>
        </pc:picChg>
        <pc:picChg chg="add mod modVis">
          <ac:chgData name="Juan Jose Pulido" userId="f938ff18168938a3" providerId="LiveId" clId="{CCA8AC2C-10E7-45C8-87D6-6059D4ACFEFC}" dt="2022-09-19T16:55:50.022" v="2166" actId="33935"/>
          <ac:picMkLst>
            <pc:docMk/>
            <pc:sldMk cId="1525385847" sldId="294"/>
            <ac:picMk id="1038" creationId="{FCE9AD47-90E3-3627-9AC8-42361DA99407}"/>
          </ac:picMkLst>
        </pc:picChg>
      </pc:sldChg>
      <pc:sldChg chg="addSp delSp modSp new mod ord setBg modAnim">
        <pc:chgData name="Juan Jose Pulido" userId="f938ff18168938a3" providerId="LiveId" clId="{CCA8AC2C-10E7-45C8-87D6-6059D4ACFEFC}" dt="2022-09-17T18:32:32.520" v="715"/>
        <pc:sldMkLst>
          <pc:docMk/>
          <pc:sldMk cId="1950823460" sldId="329"/>
        </pc:sldMkLst>
        <pc:spChg chg="add mod">
          <ac:chgData name="Juan Jose Pulido" userId="f938ff18168938a3" providerId="LiveId" clId="{CCA8AC2C-10E7-45C8-87D6-6059D4ACFEFC}" dt="2022-09-17T18:30:33.606" v="701" actId="403"/>
          <ac:spMkLst>
            <pc:docMk/>
            <pc:sldMk cId="1950823460" sldId="329"/>
            <ac:spMk id="2" creationId="{2627F222-D009-1408-9708-5CC624E49E33}"/>
          </ac:spMkLst>
        </pc:spChg>
        <pc:spChg chg="add del">
          <ac:chgData name="Juan Jose Pulido" userId="f938ff18168938a3" providerId="LiveId" clId="{CCA8AC2C-10E7-45C8-87D6-6059D4ACFEFC}" dt="2022-09-17T18:24:12.269" v="551" actId="26606"/>
          <ac:spMkLst>
            <pc:docMk/>
            <pc:sldMk cId="1950823460" sldId="329"/>
            <ac:spMk id="1028" creationId="{AB8C311F-7253-4AED-9701-7FC0708C41C7}"/>
          </ac:spMkLst>
        </pc:spChg>
        <pc:spChg chg="add del">
          <ac:chgData name="Juan Jose Pulido" userId="f938ff18168938a3" providerId="LiveId" clId="{CCA8AC2C-10E7-45C8-87D6-6059D4ACFEFC}" dt="2022-09-17T18:24:12.269" v="551" actId="26606"/>
          <ac:spMkLst>
            <pc:docMk/>
            <pc:sldMk cId="1950823460" sldId="329"/>
            <ac:spMk id="1029" creationId="{E2384209-CB15-4CDF-9D31-C44FD9A3F20D}"/>
          </ac:spMkLst>
        </pc:spChg>
        <pc:spChg chg="add del">
          <ac:chgData name="Juan Jose Pulido" userId="f938ff18168938a3" providerId="LiveId" clId="{CCA8AC2C-10E7-45C8-87D6-6059D4ACFEFC}" dt="2022-09-17T18:24:12.269" v="551" actId="26606"/>
          <ac:spMkLst>
            <pc:docMk/>
            <pc:sldMk cId="1950823460" sldId="329"/>
            <ac:spMk id="1030" creationId="{2633B3B5-CC90-43F0-8714-D31D1F3F0209}"/>
          </ac:spMkLst>
        </pc:spChg>
        <pc:spChg chg="add del">
          <ac:chgData name="Juan Jose Pulido" userId="f938ff18168938a3" providerId="LiveId" clId="{CCA8AC2C-10E7-45C8-87D6-6059D4ACFEFC}" dt="2022-09-17T18:23:49.314" v="544" actId="26606"/>
          <ac:spMkLst>
            <pc:docMk/>
            <pc:sldMk cId="1950823460" sldId="329"/>
            <ac:spMk id="1031" creationId="{42A4FC2C-047E-45A5-965D-8E1E3BF09BC6}"/>
          </ac:spMkLst>
        </pc:spChg>
        <pc:spChg chg="add del">
          <ac:chgData name="Juan Jose Pulido" userId="f938ff18168938a3" providerId="LiveId" clId="{CCA8AC2C-10E7-45C8-87D6-6059D4ACFEFC}" dt="2022-09-17T18:24:12.269" v="551" actId="26606"/>
          <ac:spMkLst>
            <pc:docMk/>
            <pc:sldMk cId="1950823460" sldId="329"/>
            <ac:spMk id="1032" creationId="{A8D57A06-A426-446D-B02C-A2DC6B62E45E}"/>
          </ac:spMkLst>
        </pc:spChg>
        <pc:spChg chg="add del">
          <ac:chgData name="Juan Jose Pulido" userId="f938ff18168938a3" providerId="LiveId" clId="{CCA8AC2C-10E7-45C8-87D6-6059D4ACFEFC}" dt="2022-09-17T18:23:58.156" v="546" actId="26606"/>
          <ac:spMkLst>
            <pc:docMk/>
            <pc:sldMk cId="1950823460" sldId="329"/>
            <ac:spMk id="1033" creationId="{E2384209-CB15-4CDF-9D31-C44FD9A3F20D}"/>
          </ac:spMkLst>
        </pc:spChg>
        <pc:spChg chg="add del">
          <ac:chgData name="Juan Jose Pulido" userId="f938ff18168938a3" providerId="LiveId" clId="{CCA8AC2C-10E7-45C8-87D6-6059D4ACFEFC}" dt="2022-09-17T18:23:58.156" v="546" actId="26606"/>
          <ac:spMkLst>
            <pc:docMk/>
            <pc:sldMk cId="1950823460" sldId="329"/>
            <ac:spMk id="1034" creationId="{AB8C311F-7253-4AED-9701-7FC0708C41C7}"/>
          </ac:spMkLst>
        </pc:spChg>
        <pc:spChg chg="add del">
          <ac:chgData name="Juan Jose Pulido" userId="f938ff18168938a3" providerId="LiveId" clId="{CCA8AC2C-10E7-45C8-87D6-6059D4ACFEFC}" dt="2022-09-17T18:23:58.156" v="546" actId="26606"/>
          <ac:spMkLst>
            <pc:docMk/>
            <pc:sldMk cId="1950823460" sldId="329"/>
            <ac:spMk id="1035" creationId="{2633B3B5-CC90-43F0-8714-D31D1F3F0209}"/>
          </ac:spMkLst>
        </pc:spChg>
        <pc:spChg chg="add del">
          <ac:chgData name="Juan Jose Pulido" userId="f938ff18168938a3" providerId="LiveId" clId="{CCA8AC2C-10E7-45C8-87D6-6059D4ACFEFC}" dt="2022-09-17T18:24:14.080" v="553" actId="26606"/>
          <ac:spMkLst>
            <pc:docMk/>
            <pc:sldMk cId="1950823460" sldId="329"/>
            <ac:spMk id="1036" creationId="{42A4FC2C-047E-45A5-965D-8E1E3BF09BC6}"/>
          </ac:spMkLst>
        </pc:spChg>
        <pc:spChg chg="add del">
          <ac:chgData name="Juan Jose Pulido" userId="f938ff18168938a3" providerId="LiveId" clId="{CCA8AC2C-10E7-45C8-87D6-6059D4ACFEFC}" dt="2022-09-17T18:23:58.156" v="546" actId="26606"/>
          <ac:spMkLst>
            <pc:docMk/>
            <pc:sldMk cId="1950823460" sldId="329"/>
            <ac:spMk id="1037" creationId="{A8D57A06-A426-446D-B02C-A2DC6B62E45E}"/>
          </ac:spMkLst>
        </pc:spChg>
        <pc:spChg chg="add del">
          <ac:chgData name="Juan Jose Pulido" userId="f938ff18168938a3" providerId="LiveId" clId="{CCA8AC2C-10E7-45C8-87D6-6059D4ACFEFC}" dt="2022-09-17T18:24:04.466" v="548" actId="26606"/>
          <ac:spMkLst>
            <pc:docMk/>
            <pc:sldMk cId="1950823460" sldId="329"/>
            <ac:spMk id="1039" creationId="{8950AD4C-6AF3-49F8-94E1-DBCAFB39478B}"/>
          </ac:spMkLst>
        </pc:spChg>
        <pc:spChg chg="add del">
          <ac:chgData name="Juan Jose Pulido" userId="f938ff18168938a3" providerId="LiveId" clId="{CCA8AC2C-10E7-45C8-87D6-6059D4ACFEFC}" dt="2022-09-17T18:24:04.466" v="548" actId="26606"/>
          <ac:spMkLst>
            <pc:docMk/>
            <pc:sldMk cId="1950823460" sldId="329"/>
            <ac:spMk id="1040" creationId="{8DBEAE55-3EA1-41D7-A212-5F7D8986C1F2}"/>
          </ac:spMkLst>
        </pc:spChg>
        <pc:spChg chg="add del">
          <ac:chgData name="Juan Jose Pulido" userId="f938ff18168938a3" providerId="LiveId" clId="{CCA8AC2C-10E7-45C8-87D6-6059D4ACFEFC}" dt="2022-09-17T18:24:04.466" v="548" actId="26606"/>
          <ac:spMkLst>
            <pc:docMk/>
            <pc:sldMk cId="1950823460" sldId="329"/>
            <ac:spMk id="1041" creationId="{CFC5F0E7-644F-4101-BE72-12825CF537E7}"/>
          </ac:spMkLst>
        </pc:spChg>
        <pc:spChg chg="add del">
          <ac:chgData name="Juan Jose Pulido" userId="f938ff18168938a3" providerId="LiveId" clId="{CCA8AC2C-10E7-45C8-87D6-6059D4ACFEFC}" dt="2022-09-17T18:24:04.466" v="548" actId="26606"/>
          <ac:spMkLst>
            <pc:docMk/>
            <pc:sldMk cId="1950823460" sldId="329"/>
            <ac:spMk id="1042" creationId="{B1F9B6B4-B0C4-45C6-A086-901C960D03E7}"/>
          </ac:spMkLst>
        </pc:spChg>
        <pc:picChg chg="add mod">
          <ac:chgData name="Juan Jose Pulido" userId="f938ff18168938a3" providerId="LiveId" clId="{CCA8AC2C-10E7-45C8-87D6-6059D4ACFEFC}" dt="2022-09-17T18:30:43.809" v="709" actId="1038"/>
          <ac:picMkLst>
            <pc:docMk/>
            <pc:sldMk cId="1950823460" sldId="329"/>
            <ac:picMk id="1026" creationId="{C5B1D4DA-9B75-0C5C-33EC-DCDB50C032D1}"/>
          </ac:picMkLst>
        </pc:picChg>
      </pc:sldChg>
      <pc:sldChg chg="modSp add modAnim">
        <pc:chgData name="Juan Jose Pulido" userId="f938ff18168938a3" providerId="LiveId" clId="{CCA8AC2C-10E7-45C8-87D6-6059D4ACFEFC}" dt="2022-09-19T15:38:49.540" v="1621"/>
        <pc:sldMkLst>
          <pc:docMk/>
          <pc:sldMk cId="1013560975" sldId="330"/>
        </pc:sldMkLst>
        <pc:spChg chg="mod">
          <ac:chgData name="Juan Jose Pulido" userId="f938ff18168938a3" providerId="LiveId" clId="{CCA8AC2C-10E7-45C8-87D6-6059D4ACFEFC}" dt="2022-09-19T15:36:47.938" v="1620" actId="20577"/>
          <ac:spMkLst>
            <pc:docMk/>
            <pc:sldMk cId="1013560975" sldId="330"/>
            <ac:spMk id="4099" creationId="{00000000-0000-0000-0000-000000000000}"/>
          </ac:spMkLst>
        </pc:spChg>
      </pc:sldChg>
    </pc:docChg>
  </pc:docChgLst>
  <pc:docChgLst>
    <pc:chgData name="Juan Jose Pulido" userId="f938ff18168938a3" providerId="LiveId" clId="{3C8872B0-AA6F-4C21-AE98-D53864F43C7C}"/>
    <pc:docChg chg="addSld delSld modSld sldOrd">
      <pc:chgData name="Juan Jose Pulido" userId="f938ff18168938a3" providerId="LiveId" clId="{3C8872B0-AA6F-4C21-AE98-D53864F43C7C}" dt="2022-09-16T21:58:32.992" v="17" actId="47"/>
      <pc:docMkLst>
        <pc:docMk/>
      </pc:docMkLst>
      <pc:sldChg chg="modSp modAnim">
        <pc:chgData name="Juan Jose Pulido" userId="f938ff18168938a3" providerId="LiveId" clId="{3C8872B0-AA6F-4C21-AE98-D53864F43C7C}" dt="2022-09-16T21:57:23.283" v="7" actId="6549"/>
        <pc:sldMkLst>
          <pc:docMk/>
          <pc:sldMk cId="831641997" sldId="296"/>
        </pc:sldMkLst>
        <pc:spChg chg="mod">
          <ac:chgData name="Juan Jose Pulido" userId="f938ff18168938a3" providerId="LiveId" clId="{3C8872B0-AA6F-4C21-AE98-D53864F43C7C}" dt="2022-09-16T21:57:23.283" v="7" actId="6549"/>
          <ac:spMkLst>
            <pc:docMk/>
            <pc:sldMk cId="831641997" sldId="296"/>
            <ac:spMk id="4099" creationId="{00000000-0000-0000-0000-000000000000}"/>
          </ac:spMkLst>
        </pc:spChg>
      </pc:sldChg>
      <pc:sldChg chg="del">
        <pc:chgData name="Juan Jose Pulido" userId="f938ff18168938a3" providerId="LiveId" clId="{3C8872B0-AA6F-4C21-AE98-D53864F43C7C}" dt="2022-09-16T21:57:27.394" v="8" actId="47"/>
        <pc:sldMkLst>
          <pc:docMk/>
          <pc:sldMk cId="3766412712" sldId="297"/>
        </pc:sldMkLst>
      </pc:sldChg>
      <pc:sldChg chg="del">
        <pc:chgData name="Juan Jose Pulido" userId="f938ff18168938a3" providerId="LiveId" clId="{3C8872B0-AA6F-4C21-AE98-D53864F43C7C}" dt="2022-09-16T21:57:46.261" v="9" actId="47"/>
        <pc:sldMkLst>
          <pc:docMk/>
          <pc:sldMk cId="1921274837" sldId="299"/>
        </pc:sldMkLst>
      </pc:sldChg>
      <pc:sldChg chg="del">
        <pc:chgData name="Juan Jose Pulido" userId="f938ff18168938a3" providerId="LiveId" clId="{3C8872B0-AA6F-4C21-AE98-D53864F43C7C}" dt="2022-09-16T21:57:53.373" v="10" actId="47"/>
        <pc:sldMkLst>
          <pc:docMk/>
          <pc:sldMk cId="59776567" sldId="301"/>
        </pc:sldMkLst>
      </pc:sldChg>
      <pc:sldChg chg="del">
        <pc:chgData name="Juan Jose Pulido" userId="f938ff18168938a3" providerId="LiveId" clId="{3C8872B0-AA6F-4C21-AE98-D53864F43C7C}" dt="2022-09-16T21:57:58.964" v="11" actId="47"/>
        <pc:sldMkLst>
          <pc:docMk/>
          <pc:sldMk cId="1349812635" sldId="303"/>
        </pc:sldMkLst>
      </pc:sldChg>
      <pc:sldChg chg="del">
        <pc:chgData name="Juan Jose Pulido" userId="f938ff18168938a3" providerId="LiveId" clId="{3C8872B0-AA6F-4C21-AE98-D53864F43C7C}" dt="2022-09-16T21:58:04.383" v="12" actId="47"/>
        <pc:sldMkLst>
          <pc:docMk/>
          <pc:sldMk cId="2053573318" sldId="305"/>
        </pc:sldMkLst>
      </pc:sldChg>
      <pc:sldChg chg="del">
        <pc:chgData name="Juan Jose Pulido" userId="f938ff18168938a3" providerId="LiveId" clId="{3C8872B0-AA6F-4C21-AE98-D53864F43C7C}" dt="2022-09-16T21:58:09.012" v="13" actId="47"/>
        <pc:sldMkLst>
          <pc:docMk/>
          <pc:sldMk cId="1721973086" sldId="307"/>
        </pc:sldMkLst>
      </pc:sldChg>
      <pc:sldChg chg="del">
        <pc:chgData name="Juan Jose Pulido" userId="f938ff18168938a3" providerId="LiveId" clId="{3C8872B0-AA6F-4C21-AE98-D53864F43C7C}" dt="2022-09-16T21:58:11.933" v="14" actId="47"/>
        <pc:sldMkLst>
          <pc:docMk/>
          <pc:sldMk cId="892231121" sldId="309"/>
        </pc:sldMkLst>
      </pc:sldChg>
      <pc:sldChg chg="del">
        <pc:chgData name="Juan Jose Pulido" userId="f938ff18168938a3" providerId="LiveId" clId="{3C8872B0-AA6F-4C21-AE98-D53864F43C7C}" dt="2022-09-16T21:58:19.283" v="15" actId="47"/>
        <pc:sldMkLst>
          <pc:docMk/>
          <pc:sldMk cId="20347972" sldId="311"/>
        </pc:sldMkLst>
      </pc:sldChg>
      <pc:sldChg chg="del">
        <pc:chgData name="Juan Jose Pulido" userId="f938ff18168938a3" providerId="LiveId" clId="{3C8872B0-AA6F-4C21-AE98-D53864F43C7C}" dt="2022-09-16T21:47:46.795" v="0" actId="47"/>
        <pc:sldMkLst>
          <pc:docMk/>
          <pc:sldMk cId="1947726787" sldId="313"/>
        </pc:sldMkLst>
      </pc:sldChg>
      <pc:sldChg chg="del">
        <pc:chgData name="Juan Jose Pulido" userId="f938ff18168938a3" providerId="LiveId" clId="{3C8872B0-AA6F-4C21-AE98-D53864F43C7C}" dt="2022-09-16T21:47:46.795" v="0" actId="47"/>
        <pc:sldMkLst>
          <pc:docMk/>
          <pc:sldMk cId="2581448014" sldId="314"/>
        </pc:sldMkLst>
      </pc:sldChg>
      <pc:sldChg chg="del">
        <pc:chgData name="Juan Jose Pulido" userId="f938ff18168938a3" providerId="LiveId" clId="{3C8872B0-AA6F-4C21-AE98-D53864F43C7C}" dt="2022-09-16T21:58:31.411" v="16" actId="47"/>
        <pc:sldMkLst>
          <pc:docMk/>
          <pc:sldMk cId="105550323" sldId="320"/>
        </pc:sldMkLst>
      </pc:sldChg>
      <pc:sldChg chg="del">
        <pc:chgData name="Juan Jose Pulido" userId="f938ff18168938a3" providerId="LiveId" clId="{3C8872B0-AA6F-4C21-AE98-D53864F43C7C}" dt="2022-09-16T21:58:32.992" v="17" actId="47"/>
        <pc:sldMkLst>
          <pc:docMk/>
          <pc:sldMk cId="502052259" sldId="321"/>
        </pc:sldMkLst>
      </pc:sldChg>
      <pc:sldChg chg="ord">
        <pc:chgData name="Juan Jose Pulido" userId="f938ff18168938a3" providerId="LiveId" clId="{3C8872B0-AA6F-4C21-AE98-D53864F43C7C}" dt="2022-09-16T21:53:28.336" v="4"/>
        <pc:sldMkLst>
          <pc:docMk/>
          <pc:sldMk cId="4034626495" sldId="323"/>
        </pc:sldMkLst>
      </pc:sldChg>
      <pc:sldChg chg="new ord">
        <pc:chgData name="Juan Jose Pulido" userId="f938ff18168938a3" providerId="LiveId" clId="{3C8872B0-AA6F-4C21-AE98-D53864F43C7C}" dt="2022-09-16T21:53:30.439" v="6"/>
        <pc:sldMkLst>
          <pc:docMk/>
          <pc:sldMk cId="754168157" sldId="324"/>
        </pc:sldMkLst>
      </pc:sldChg>
      <pc:sldChg chg="add">
        <pc:chgData name="Juan Jose Pulido" userId="f938ff18168938a3" providerId="LiveId" clId="{3C8872B0-AA6F-4C21-AE98-D53864F43C7C}" dt="2022-09-16T21:53:24.574" v="2"/>
        <pc:sldMkLst>
          <pc:docMk/>
          <pc:sldMk cId="3120570236" sldId="325"/>
        </pc:sldMkLst>
      </pc:sldChg>
      <pc:sldChg chg="add">
        <pc:chgData name="Juan Jose Pulido" userId="f938ff18168938a3" providerId="LiveId" clId="{3C8872B0-AA6F-4C21-AE98-D53864F43C7C}" dt="2022-09-16T21:53:24.574" v="2"/>
        <pc:sldMkLst>
          <pc:docMk/>
          <pc:sldMk cId="0" sldId="326"/>
        </pc:sldMkLst>
      </pc:sldChg>
      <pc:sldChg chg="add">
        <pc:chgData name="Juan Jose Pulido" userId="f938ff18168938a3" providerId="LiveId" clId="{3C8872B0-AA6F-4C21-AE98-D53864F43C7C}" dt="2022-09-16T21:53:24.574" v="2"/>
        <pc:sldMkLst>
          <pc:docMk/>
          <pc:sldMk cId="1132679012" sldId="327"/>
        </pc:sldMkLst>
      </pc:sldChg>
      <pc:sldChg chg="add">
        <pc:chgData name="Juan Jose Pulido" userId="f938ff18168938a3" providerId="LiveId" clId="{3C8872B0-AA6F-4C21-AE98-D53864F43C7C}" dt="2022-09-16T21:53:24.574" v="2"/>
        <pc:sldMkLst>
          <pc:docMk/>
          <pc:sldMk cId="2911131622" sldId="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B11A1A-0C5E-45FB-8440-36BA14005063}" type="datetimeFigureOut">
              <a:rPr lang="es-ES"/>
              <a:pPr>
                <a:defRPr/>
              </a:pPr>
              <a:t>17/03/2023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214303-FF92-44F5-A6C6-CBAEAE0956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82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2D499-EA51-465E-AF3F-8D35DB18CCA6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12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131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2D499-EA51-465E-AF3F-8D35DB18CCA6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157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148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743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095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782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420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356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15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4173D-924C-4AE8-A9A1-1527B886B164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487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140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750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2D499-EA51-465E-AF3F-8D35DB18CCA6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600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69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763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129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39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621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42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2D499-EA51-465E-AF3F-8D35DB18CCA6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91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72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2D499-EA51-465E-AF3F-8D35DB18CCA6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0997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369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2D499-EA51-465E-AF3F-8D35DB18CCA6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8120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56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2D499-EA51-465E-AF3F-8D35DB18CCA6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701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149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02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1DA09-3B03-409C-8673-CD36F7C3F0D5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199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2D499-EA51-465E-AF3F-8D35DB18CCA6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73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70C6-E31D-4044-AEA1-5CFD520CAF31}" type="datetimeFigureOut">
              <a:rPr lang="es-ES"/>
              <a:pPr>
                <a:defRPr/>
              </a:pPr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AF2A4-F42A-4409-9C24-292CF29024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10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24CA-A91D-42A8-BE7B-887E35A047BC}" type="datetimeFigureOut">
              <a:rPr lang="es-ES"/>
              <a:pPr>
                <a:defRPr/>
              </a:pPr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63AD-DC51-468A-B554-2A89C9303F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66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F7008-CD26-4586-8800-16C0601BBBE0}" type="datetimeFigureOut">
              <a:rPr lang="es-ES"/>
              <a:pPr>
                <a:defRPr/>
              </a:pPr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5FE8-0583-429D-A7B5-5C30F12D2A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4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DDD2-26BF-4A50-8624-C0D4302353F6}" type="datetimeFigureOut">
              <a:rPr lang="es-ES"/>
              <a:pPr>
                <a:defRPr/>
              </a:pPr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41D6-7B8F-4F94-AFF1-663CF70464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A9D47-5D10-4560-85EF-2DD74889CD29}" type="datetimeFigureOut">
              <a:rPr lang="es-ES"/>
              <a:pPr>
                <a:defRPr/>
              </a:pPr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4651A-8B02-4000-AB63-6A771F74E8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12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E173-4BDB-47C0-A068-0FB6B99DC72D}" type="datetimeFigureOut">
              <a:rPr lang="es-ES"/>
              <a:pPr>
                <a:defRPr/>
              </a:pPr>
              <a:t>17/03/2023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ADA5-0931-4C09-A6CD-2047E5AE87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40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1DB7-6295-403E-81DD-B047D6573E29}" type="datetimeFigureOut">
              <a:rPr lang="es-ES"/>
              <a:pPr>
                <a:defRPr/>
              </a:pPr>
              <a:t>17/03/2023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C5CF-266B-4D10-9F33-A51FB74C95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89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40A2-A29C-4248-8F45-46B7EE3F37FF}" type="datetimeFigureOut">
              <a:rPr lang="es-ES"/>
              <a:pPr>
                <a:defRPr/>
              </a:pPr>
              <a:t>17/03/2023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8C42-5EB9-4E8B-8121-77F4905002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66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3AD94-7698-4136-86F3-2FF2D2CC3329}" type="datetimeFigureOut">
              <a:rPr lang="es-ES"/>
              <a:pPr>
                <a:defRPr/>
              </a:pPr>
              <a:t>17/03/2023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D355-4783-4EBB-94F7-CA71E85E8E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37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464D-18EF-4289-A861-784AC7CDE065}" type="datetimeFigureOut">
              <a:rPr lang="es-ES"/>
              <a:pPr>
                <a:defRPr/>
              </a:pPr>
              <a:t>17/03/2023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07BD5-4E00-4440-9A14-E3E79D2E2D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12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58D7-1F98-4DB9-965D-C588DAB23DCF}" type="datetimeFigureOut">
              <a:rPr lang="es-ES"/>
              <a:pPr>
                <a:defRPr/>
              </a:pPr>
              <a:t>17/03/2023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1DDF0-50A6-44B1-BB7A-4BEF79FE4D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38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B44B27-8164-4421-A1AC-00DC5F343686}" type="datetimeFigureOut">
              <a:rPr lang="es-ES"/>
              <a:pPr>
                <a:defRPr/>
              </a:pPr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D0B1F4-6E0B-4094-A279-4F2DC8B17C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jf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60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8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Las Bodas de Caná. Él vino para que tengamos vida en abundancia | Sor  Leonor de Santa Maria">
            <a:extLst>
              <a:ext uri="{FF2B5EF4-FFF2-40B4-BE49-F238E27FC236}">
                <a16:creationId xmlns:a16="http://schemas.microsoft.com/office/drawing/2014/main" id="{B86EE9F4-3F94-D0EE-2EA3-6734B2220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r="3008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4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445CFE-34FB-05E3-4F1E-AB67E90F921E}"/>
              </a:ext>
            </a:extLst>
          </p:cNvPr>
          <p:cNvSpPr txBox="1"/>
          <p:nvPr/>
        </p:nvSpPr>
        <p:spPr>
          <a:xfrm>
            <a:off x="7752184" y="332656"/>
            <a:ext cx="4220743" cy="6186309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>
            <a:defPPr>
              <a:defRPr lang="es-ES"/>
            </a:defPPr>
            <a:lvl1pPr marL="742950" indent="-742950">
              <a:buFont typeface="+mj-lt"/>
              <a:buAutoNum type="arabicPeriod"/>
              <a:defRPr sz="4400" b="1"/>
            </a:lvl1pPr>
          </a:lstStyle>
          <a:p>
            <a:pPr marL="0" indent="0" algn="r">
              <a:buNone/>
            </a:pPr>
            <a:r>
              <a:rPr lang="es-ES" dirty="0"/>
              <a:t>En las bodas de Caná hay  tinajas de piedra para el agua de la purificación, y en ellas se convirtió el agua en vino </a:t>
            </a:r>
          </a:p>
        </p:txBody>
      </p:sp>
    </p:spTree>
    <p:extLst>
      <p:ext uri="{BB962C8B-B14F-4D97-AF65-F5344CB8AC3E}">
        <p14:creationId xmlns:p14="http://schemas.microsoft.com/office/powerpoint/2010/main" val="555130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2445CFE-34FB-05E3-4F1E-AB67E90F921E}"/>
              </a:ext>
            </a:extLst>
          </p:cNvPr>
          <p:cNvSpPr txBox="1"/>
          <p:nvPr/>
        </p:nvSpPr>
        <p:spPr>
          <a:xfrm>
            <a:off x="479376" y="1484784"/>
            <a:ext cx="11233248" cy="4062651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>
            <a:defPPr>
              <a:defRPr lang="es-ES"/>
            </a:defPPr>
            <a:lvl1pPr>
              <a:defRPr sz="4400" b="1">
                <a:solidFill>
                  <a:srgbClr val="FFFF00"/>
                </a:solidFill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Para limpiar el pecado y la enfermedad espiritual, o lavar la conciencia</a:t>
            </a:r>
          </a:p>
          <a:p>
            <a:pPr marL="742950" indent="-742950">
              <a:buFont typeface="+mj-lt"/>
              <a:buAutoNum type="arabicPeriod"/>
            </a:pPr>
            <a:endParaRPr lang="es-ES" sz="1800" dirty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Para quitar la naturaleza de pecado</a:t>
            </a:r>
          </a:p>
          <a:p>
            <a:pPr marL="742950" indent="-742950">
              <a:buFont typeface="+mj-lt"/>
              <a:buAutoNum type="arabicPeriod"/>
            </a:pPr>
            <a:endParaRPr lang="es-ES" sz="1800" dirty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Para que ocurran milagros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5E87C2-A54D-B86A-505D-081DCD4FCAC2}"/>
              </a:ext>
            </a:extLst>
          </p:cNvPr>
          <p:cNvSpPr txBox="1"/>
          <p:nvPr/>
        </p:nvSpPr>
        <p:spPr>
          <a:xfrm>
            <a:off x="346408" y="427311"/>
            <a:ext cx="11521280" cy="769441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r>
              <a:rPr lang="es-GT" sz="4400" b="1" dirty="0">
                <a:solidFill>
                  <a:srgbClr val="FFFF00"/>
                </a:solidFill>
                <a:latin typeface="Arial" charset="0"/>
                <a:cs typeface="Arial" charset="0"/>
              </a:rPr>
              <a:t>Ideas o Conceptos </a:t>
            </a:r>
            <a:r>
              <a:rPr lang="es-GT" sz="4400" b="1" dirty="0">
                <a:latin typeface="Arial" charset="0"/>
                <a:cs typeface="Arial" charset="0"/>
              </a:rPr>
              <a:t>que se pueden tener</a:t>
            </a:r>
            <a:endParaRPr lang="es-ES" sz="4400" b="1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áfico 7" descr="Cerrar con relleno sólido">
            <a:extLst>
              <a:ext uri="{FF2B5EF4-FFF2-40B4-BE49-F238E27FC236}">
                <a16:creationId xmlns:a16="http://schemas.microsoft.com/office/drawing/2014/main" id="{4651CC93-B02C-82FA-CBF8-3C05A28E3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0592" y="1484784"/>
            <a:ext cx="1680338" cy="1680338"/>
          </a:xfrm>
          <a:prstGeom prst="rect">
            <a:avLst/>
          </a:prstGeom>
        </p:spPr>
      </p:pic>
      <p:pic>
        <p:nvPicPr>
          <p:cNvPr id="2" name="Gráfico 1" descr="Cerrar con relleno sólido">
            <a:extLst>
              <a:ext uri="{FF2B5EF4-FFF2-40B4-BE49-F238E27FC236}">
                <a16:creationId xmlns:a16="http://schemas.microsoft.com/office/drawing/2014/main" id="{5356E5E0-8FB9-C6EE-1317-A416E1B87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3872" y="3357240"/>
            <a:ext cx="1680338" cy="1680338"/>
          </a:xfrm>
          <a:prstGeom prst="rect">
            <a:avLst/>
          </a:prstGeom>
        </p:spPr>
      </p:pic>
      <p:pic>
        <p:nvPicPr>
          <p:cNvPr id="5" name="Gráfico 4" descr="Cerrar con relleno sólido">
            <a:extLst>
              <a:ext uri="{FF2B5EF4-FFF2-40B4-BE49-F238E27FC236}">
                <a16:creationId xmlns:a16="http://schemas.microsoft.com/office/drawing/2014/main" id="{7921DB70-92F3-A802-11C1-F200E5E8A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7728" y="4365104"/>
            <a:ext cx="1680338" cy="16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41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8651" y="1550454"/>
            <a:ext cx="11494013" cy="317469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s-GT" b="1" dirty="0">
                <a:solidFill>
                  <a:srgbClr val="FFFF00"/>
                </a:solidFill>
                <a:latin typeface="Arial" charset="0"/>
                <a:cs typeface="Arial" charset="0"/>
              </a:rPr>
              <a:t>EL BAUTISMO</a:t>
            </a:r>
            <a:br>
              <a:rPr lang="es-GT" sz="7400" b="1" dirty="0">
                <a:latin typeface="Arial" charset="0"/>
                <a:cs typeface="Arial" charset="0"/>
              </a:rPr>
            </a:br>
            <a:r>
              <a:rPr lang="es-GT" sz="7400" b="1" dirty="0">
                <a:latin typeface="Arial" charset="0"/>
                <a:cs typeface="Arial" charset="0"/>
              </a:rPr>
              <a:t>DE JUAN EL BAUTISTA</a:t>
            </a:r>
            <a:endParaRPr lang="es-ES" sz="7400" b="1" dirty="0">
              <a:latin typeface="Arial" charset="0"/>
              <a:cs typeface="Arial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7FF77A-69B8-9380-8586-0949FE0073B2}"/>
              </a:ext>
            </a:extLst>
          </p:cNvPr>
          <p:cNvSpPr/>
          <p:nvPr/>
        </p:nvSpPr>
        <p:spPr>
          <a:xfrm>
            <a:off x="567376" y="618399"/>
            <a:ext cx="704088" cy="146305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9CCE67B-4456-1A3B-2308-4C11594A0B83}"/>
              </a:ext>
            </a:extLst>
          </p:cNvPr>
          <p:cNvCxnSpPr/>
          <p:nvPr/>
        </p:nvCxnSpPr>
        <p:spPr>
          <a:xfrm>
            <a:off x="586257" y="4501201"/>
            <a:ext cx="110270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144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9" name="Rectangle 616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1" name="Rectangle 617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Juan el Bautista prepara el camino | La vida de Jesús">
            <a:extLst>
              <a:ext uri="{FF2B5EF4-FFF2-40B4-BE49-F238E27FC236}">
                <a16:creationId xmlns:a16="http://schemas.microsoft.com/office/drawing/2014/main" id="{F7A4D112-AFBF-1CC8-CBA1-2B932A2D5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" r="3" b="2349"/>
          <a:stretch/>
        </p:blipFill>
        <p:spPr bwMode="auto">
          <a:xfrm>
            <a:off x="5447928" y="1"/>
            <a:ext cx="674407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EA0F043-6313-C00C-0ED0-763487728E2F}"/>
              </a:ext>
            </a:extLst>
          </p:cNvPr>
          <p:cNvSpPr txBox="1"/>
          <p:nvPr/>
        </p:nvSpPr>
        <p:spPr>
          <a:xfrm>
            <a:off x="3049" y="116632"/>
            <a:ext cx="5732911" cy="6647974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>
            <a:defPPr>
              <a:defRPr lang="es-ES"/>
            </a:defPPr>
            <a:lvl1pPr marL="0" indent="0" algn="r">
              <a:buFont typeface="+mj-lt"/>
              <a:buNone/>
              <a:defRPr sz="4400" b="1"/>
            </a:lvl1pPr>
          </a:lstStyle>
          <a:p>
            <a:r>
              <a:rPr lang="es-ES" dirty="0">
                <a:solidFill>
                  <a:srgbClr val="FFFF00"/>
                </a:solidFill>
              </a:rPr>
              <a:t>El Bautismo de Juan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b="0" dirty="0"/>
              <a:t>Bautismo de </a:t>
            </a:r>
            <a:r>
              <a:rPr lang="es-ES" b="0" dirty="0">
                <a:solidFill>
                  <a:srgbClr val="FF0000"/>
                </a:solidFill>
              </a:rPr>
              <a:t>arrepentimiento</a:t>
            </a:r>
            <a:r>
              <a:rPr lang="es-ES" b="0" dirty="0"/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s-ES" sz="1200" b="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b="0" dirty="0"/>
              <a:t>De </a:t>
            </a:r>
            <a:r>
              <a:rPr lang="es-ES" b="0" dirty="0">
                <a:solidFill>
                  <a:srgbClr val="FF0000"/>
                </a:solidFill>
              </a:rPr>
              <a:t>preparación</a:t>
            </a:r>
            <a:r>
              <a:rPr lang="es-ES" b="0" dirty="0"/>
              <a:t> del corazón y </a:t>
            </a:r>
            <a:r>
              <a:rPr lang="es-ES" b="0" dirty="0">
                <a:solidFill>
                  <a:srgbClr val="FF0000"/>
                </a:solidFill>
              </a:rPr>
              <a:t>volver</a:t>
            </a:r>
            <a:r>
              <a:rPr lang="es-ES" b="0" dirty="0"/>
              <a:t> a Dios.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s-ES" sz="1200" b="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b="0" dirty="0"/>
              <a:t>Porque el Reino de Dios se había </a:t>
            </a:r>
            <a:r>
              <a:rPr lang="es-ES" b="0" dirty="0">
                <a:solidFill>
                  <a:srgbClr val="FF0000"/>
                </a:solidFill>
              </a:rPr>
              <a:t>acercado</a:t>
            </a:r>
          </a:p>
        </p:txBody>
      </p:sp>
    </p:spTree>
    <p:extLst>
      <p:ext uri="{BB962C8B-B14F-4D97-AF65-F5344CB8AC3E}">
        <p14:creationId xmlns:p14="http://schemas.microsoft.com/office/powerpoint/2010/main" val="265890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8651" y="1550454"/>
            <a:ext cx="11494013" cy="317469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s-GT" b="1" dirty="0">
                <a:solidFill>
                  <a:srgbClr val="FFFF00"/>
                </a:solidFill>
                <a:latin typeface="Arial" charset="0"/>
                <a:cs typeface="Arial" charset="0"/>
              </a:rPr>
              <a:t>EL BAUTISMO</a:t>
            </a:r>
            <a:br>
              <a:rPr lang="es-GT" sz="7400" b="1" dirty="0">
                <a:latin typeface="Arial" charset="0"/>
                <a:cs typeface="Arial" charset="0"/>
              </a:rPr>
            </a:br>
            <a:r>
              <a:rPr lang="es-GT" sz="7400" b="1" dirty="0">
                <a:latin typeface="Arial" charset="0"/>
                <a:cs typeface="Arial" charset="0"/>
              </a:rPr>
              <a:t>DE JESÚS</a:t>
            </a:r>
            <a:endParaRPr lang="es-ES" sz="7400" b="1" dirty="0">
              <a:latin typeface="Arial" charset="0"/>
              <a:cs typeface="Arial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6F38DC4-02A9-06E1-4B78-EDDFCFEEE28E}"/>
              </a:ext>
            </a:extLst>
          </p:cNvPr>
          <p:cNvSpPr/>
          <p:nvPr/>
        </p:nvSpPr>
        <p:spPr>
          <a:xfrm>
            <a:off x="567376" y="618399"/>
            <a:ext cx="704088" cy="146305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1F64E74-231E-87B1-64FB-CDCD648ABFA1}"/>
              </a:ext>
            </a:extLst>
          </p:cNvPr>
          <p:cNvCxnSpPr/>
          <p:nvPr/>
        </p:nvCxnSpPr>
        <p:spPr>
          <a:xfrm>
            <a:off x="586257" y="4501201"/>
            <a:ext cx="110270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332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A0F043-6313-C00C-0ED0-763487728E2F}"/>
              </a:ext>
            </a:extLst>
          </p:cNvPr>
          <p:cNvSpPr txBox="1"/>
          <p:nvPr/>
        </p:nvSpPr>
        <p:spPr>
          <a:xfrm>
            <a:off x="3049" y="-1096"/>
            <a:ext cx="12188951" cy="1446550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Bautismo de Jesús es una ordenanza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Mateo 28:19-20</a:t>
            </a:r>
          </a:p>
        </p:txBody>
      </p:sp>
    </p:spTree>
    <p:extLst>
      <p:ext uri="{BB962C8B-B14F-4D97-AF65-F5344CB8AC3E}">
        <p14:creationId xmlns:p14="http://schemas.microsoft.com/office/powerpoint/2010/main" val="1776805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0" y="656104"/>
            <a:ext cx="11928648" cy="5509200"/>
          </a:xfr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Mateo 28:19-20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 tanto,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id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y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haced discípulos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 todas las naciones,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bautizándolos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en el nombre del Padre, y del Hijo, y del Espíritu Santo; </a:t>
            </a:r>
            <a:r>
              <a:rPr lang="es-E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enseñándoles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que guarden todas las cosas que os he mandado; y he aquí yo estoy con vosotros todos los días, hasta el fin del mundo. Amén.</a:t>
            </a:r>
            <a:endParaRPr lang="es-GT" sz="4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1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A0F043-6313-C00C-0ED0-763487728E2F}"/>
              </a:ext>
            </a:extLst>
          </p:cNvPr>
          <p:cNvSpPr txBox="1"/>
          <p:nvPr/>
        </p:nvSpPr>
        <p:spPr>
          <a:xfrm>
            <a:off x="3049" y="-1096"/>
            <a:ext cx="12188951" cy="4339650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Bautismo de Jesús es una ordenanza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Mateo 28:19-20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Id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Hacer discípulos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Bautizándolos 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Enseñándoles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Marcos 16:15-16</a:t>
            </a:r>
          </a:p>
        </p:txBody>
      </p:sp>
    </p:spTree>
    <p:extLst>
      <p:ext uri="{BB962C8B-B14F-4D97-AF65-F5344CB8AC3E}">
        <p14:creationId xmlns:p14="http://schemas.microsoft.com/office/powerpoint/2010/main" val="3083069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134184" y="339035"/>
            <a:ext cx="11928648" cy="6186309"/>
          </a:xfr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Marcos 16:15-17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 les dijo: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Id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por todo el mundo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predicad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el evangelio a toda criatura.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que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creyere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y fuere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bautizado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será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salvo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 mas el que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creyere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será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condenado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 estas señales seguirán a los que creen: En mi nombre echarán fuera demonios; hablarán nuevas lenguas;</a:t>
            </a:r>
            <a:endParaRPr lang="es-GT" sz="3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06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A0F043-6313-C00C-0ED0-763487728E2F}"/>
              </a:ext>
            </a:extLst>
          </p:cNvPr>
          <p:cNvSpPr txBox="1"/>
          <p:nvPr/>
        </p:nvSpPr>
        <p:spPr>
          <a:xfrm>
            <a:off x="3049" y="-1096"/>
            <a:ext cx="12188951" cy="6555641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Bautismo de Jesús es una ordenanza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Mateo 28:19-20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Id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Hacer discípulos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Bautizándolos 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Enseñándoles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Marcos 16:15-16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que crea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 sea bautizado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salvara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que no crea, se condenará aunque se bautice </a:t>
            </a:r>
          </a:p>
        </p:txBody>
      </p:sp>
    </p:spTree>
    <p:extLst>
      <p:ext uri="{BB962C8B-B14F-4D97-AF65-F5344CB8AC3E}">
        <p14:creationId xmlns:p14="http://schemas.microsoft.com/office/powerpoint/2010/main" val="370843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8651" y="1122363"/>
            <a:ext cx="11034695" cy="317469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s-GT" b="1" dirty="0">
                <a:solidFill>
                  <a:srgbClr val="FFFF00"/>
                </a:solidFill>
                <a:latin typeface="Arial" charset="0"/>
                <a:cs typeface="Arial" charset="0"/>
              </a:rPr>
              <a:t>TEMA</a:t>
            </a:r>
            <a:br>
              <a:rPr lang="es-GT" sz="7400" b="1" dirty="0">
                <a:latin typeface="Arial" charset="0"/>
                <a:cs typeface="Arial" charset="0"/>
              </a:rPr>
            </a:br>
            <a:r>
              <a:rPr lang="es-GT" sz="7400" b="1" dirty="0">
                <a:latin typeface="Arial" charset="0"/>
                <a:cs typeface="Arial" charset="0"/>
              </a:rPr>
              <a:t>CREO Y QUIERO </a:t>
            </a:r>
            <a:br>
              <a:rPr lang="es-GT" sz="7400" b="1" dirty="0">
                <a:latin typeface="Arial" charset="0"/>
                <a:cs typeface="Arial" charset="0"/>
              </a:rPr>
            </a:br>
            <a:r>
              <a:rPr lang="es-GT" sz="7400" b="1" dirty="0">
                <a:latin typeface="Arial" charset="0"/>
                <a:cs typeface="Arial" charset="0"/>
              </a:rPr>
              <a:t>SER BAUTIZADO</a:t>
            </a:r>
            <a:endParaRPr lang="es-ES" sz="7400" b="1" dirty="0">
              <a:latin typeface="Arial" charset="0"/>
              <a:cs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4F3C078-8B40-F1F9-ECC0-B5D410AB2EC8}"/>
              </a:ext>
            </a:extLst>
          </p:cNvPr>
          <p:cNvSpPr/>
          <p:nvPr/>
        </p:nvSpPr>
        <p:spPr>
          <a:xfrm>
            <a:off x="567376" y="618399"/>
            <a:ext cx="704088" cy="146305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DA6A47C-2E85-CE6A-EAA8-6BED6CC7FF35}"/>
              </a:ext>
            </a:extLst>
          </p:cNvPr>
          <p:cNvCxnSpPr/>
          <p:nvPr/>
        </p:nvCxnSpPr>
        <p:spPr>
          <a:xfrm>
            <a:off x="586257" y="4501201"/>
            <a:ext cx="110270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1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A0F043-6313-C00C-0ED0-763487728E2F}"/>
              </a:ext>
            </a:extLst>
          </p:cNvPr>
          <p:cNvSpPr txBox="1"/>
          <p:nvPr/>
        </p:nvSpPr>
        <p:spPr>
          <a:xfrm>
            <a:off x="3049" y="-1096"/>
            <a:ext cx="12188951" cy="1446550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Bautismo de Jesús es una ordenanza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Lucas 3:7</a:t>
            </a:r>
          </a:p>
        </p:txBody>
      </p:sp>
    </p:spTree>
    <p:extLst>
      <p:ext uri="{BB962C8B-B14F-4D97-AF65-F5344CB8AC3E}">
        <p14:creationId xmlns:p14="http://schemas.microsoft.com/office/powerpoint/2010/main" val="1520156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638632" y="1412776"/>
            <a:ext cx="10935384" cy="3477875"/>
          </a:xfr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Lucas 3:7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 decía a las multitudes que salían para ser bautizadas por él: ¡Oh generación de víboras!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¿Quién os enseñó a huir de la ira venidera?</a:t>
            </a:r>
            <a:endParaRPr lang="es-GT" sz="3600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31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A0F043-6313-C00C-0ED0-763487728E2F}"/>
              </a:ext>
            </a:extLst>
          </p:cNvPr>
          <p:cNvSpPr txBox="1"/>
          <p:nvPr/>
        </p:nvSpPr>
        <p:spPr>
          <a:xfrm>
            <a:off x="3049" y="-1096"/>
            <a:ext cx="12188951" cy="4154984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Bautismo de Jesús es una ordenanza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Lucas 3:7</a:t>
            </a:r>
          </a:p>
          <a:p>
            <a:pPr algn="ctr"/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perdón de pecados es por la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en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Jesucristo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y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 obra 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la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Cruz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 el resultado del </a:t>
            </a: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bautismo</a:t>
            </a:r>
            <a:endParaRPr lang="es-ES" sz="4000" b="1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"/>
            </a:pP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bautismo es figura de: </a:t>
            </a:r>
            <a:r>
              <a:rPr lang="es-ES" sz="3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(Romanos 6:3-5)</a:t>
            </a:r>
            <a:endParaRPr lang="es-ES" sz="4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52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l bautismo en agua - Pasión por la Palabra">
            <a:extLst>
              <a:ext uri="{FF2B5EF4-FFF2-40B4-BE49-F238E27FC236}">
                <a16:creationId xmlns:a16="http://schemas.microsoft.com/office/drawing/2014/main" id="{71D149AD-B33F-D257-3912-63881D666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50"/>
          <a:stretch/>
        </p:blipFill>
        <p:spPr bwMode="auto">
          <a:xfrm>
            <a:off x="273054" y="188640"/>
            <a:ext cx="387873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3862EC5D-1A75-E4B6-5862-4CCDF5D3B847}"/>
              </a:ext>
            </a:extLst>
          </p:cNvPr>
          <p:cNvSpPr txBox="1">
            <a:spLocks/>
          </p:cNvSpPr>
          <p:nvPr/>
        </p:nvSpPr>
        <p:spPr>
          <a:xfrm>
            <a:off x="4151784" y="23133"/>
            <a:ext cx="8040216" cy="3231654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Romanos 6:3-5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s-E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¿O no sabéis que todos los que hemos sido </a:t>
            </a:r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bautizados en Cristo Jesús</a:t>
            </a:r>
            <a:r>
              <a:rPr lang="es-E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hemos sido bautizados </a:t>
            </a:r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su muerte</a:t>
            </a:r>
            <a:r>
              <a:rPr lang="es-E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endParaRPr lang="es-GT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17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3862EC5D-1A75-E4B6-5862-4CCDF5D3B847}"/>
              </a:ext>
            </a:extLst>
          </p:cNvPr>
          <p:cNvSpPr txBox="1">
            <a:spLocks/>
          </p:cNvSpPr>
          <p:nvPr/>
        </p:nvSpPr>
        <p:spPr>
          <a:xfrm>
            <a:off x="4151784" y="8032"/>
            <a:ext cx="8040216" cy="5693866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Romanos 6:3-5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s-E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¿O no sabéis que todos los que hemos sido </a:t>
            </a:r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bautizados en Cristo Jesús</a:t>
            </a:r>
            <a:r>
              <a:rPr lang="es-E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hemos sido bautizados </a:t>
            </a:r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su muerte</a:t>
            </a:r>
            <a:r>
              <a:rPr lang="es-E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sz="4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es-E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Porque somos </a:t>
            </a:r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sepultados </a:t>
            </a:r>
            <a:r>
              <a:rPr lang="es-E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juntamente con Él para</a:t>
            </a:r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muerte </a:t>
            </a:r>
            <a:r>
              <a:rPr lang="es-E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 el bautismo</a:t>
            </a:r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endParaRPr lang="es-GT" sz="4000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El bautismo en agua - Pasión por la Palabra">
            <a:extLst>
              <a:ext uri="{FF2B5EF4-FFF2-40B4-BE49-F238E27FC236}">
                <a16:creationId xmlns:a16="http://schemas.microsoft.com/office/drawing/2014/main" id="{C4C23768-4936-FF42-4472-9997F8C0B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0" r="33250"/>
          <a:stretch/>
        </p:blipFill>
        <p:spPr bwMode="auto">
          <a:xfrm>
            <a:off x="263352" y="188640"/>
            <a:ext cx="387873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677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3862EC5D-1A75-E4B6-5862-4CCDF5D3B847}"/>
              </a:ext>
            </a:extLst>
          </p:cNvPr>
          <p:cNvSpPr txBox="1">
            <a:spLocks/>
          </p:cNvSpPr>
          <p:nvPr/>
        </p:nvSpPr>
        <p:spPr>
          <a:xfrm>
            <a:off x="4151784" y="-7070"/>
            <a:ext cx="8040216" cy="6309420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Romanos 6:3-5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fin de que como Cristo </a:t>
            </a:r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resucitó </a:t>
            </a:r>
            <a:r>
              <a:rPr lang="es-E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los muertos por la gloria del Padre, así también</a:t>
            </a:r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nosotros </a:t>
            </a:r>
            <a:r>
              <a:rPr lang="es-E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andemos en vida nueva. </a:t>
            </a:r>
            <a:r>
              <a:rPr lang="es-E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lang="es-E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Porque si fuimos plantados </a:t>
            </a:r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juntamente con Él</a:t>
            </a:r>
            <a:r>
              <a:rPr lang="es-E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en la semejanza de Su </a:t>
            </a:r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muerte</a:t>
            </a:r>
            <a:r>
              <a:rPr lang="es-E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así también lo seremos en la de Su </a:t>
            </a:r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resurrección.</a:t>
            </a:r>
            <a:endParaRPr lang="es-GT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El bautismo en agua - Pasión por la Palabra">
            <a:extLst>
              <a:ext uri="{FF2B5EF4-FFF2-40B4-BE49-F238E27FC236}">
                <a16:creationId xmlns:a16="http://schemas.microsoft.com/office/drawing/2014/main" id="{4F9D02CC-A809-EF35-DE7D-498081518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0"/>
          <a:stretch/>
        </p:blipFill>
        <p:spPr bwMode="auto">
          <a:xfrm>
            <a:off x="263352" y="188640"/>
            <a:ext cx="387873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06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l bautismo en agua - Pasión por la Palabra">
            <a:extLst>
              <a:ext uri="{FF2B5EF4-FFF2-40B4-BE49-F238E27FC236}">
                <a16:creationId xmlns:a16="http://schemas.microsoft.com/office/drawing/2014/main" id="{71D149AD-B33F-D257-3912-63881D666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50"/>
          <a:stretch/>
        </p:blipFill>
        <p:spPr bwMode="auto">
          <a:xfrm>
            <a:off x="273054" y="188640"/>
            <a:ext cx="387873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l bautismo en agua - Pasión por la Palabra">
            <a:extLst>
              <a:ext uri="{FF2B5EF4-FFF2-40B4-BE49-F238E27FC236}">
                <a16:creationId xmlns:a16="http://schemas.microsoft.com/office/drawing/2014/main" id="{C7584AAC-2BF5-9CC8-A348-624B6927D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2" r="33250"/>
          <a:stretch/>
        </p:blipFill>
        <p:spPr bwMode="auto">
          <a:xfrm>
            <a:off x="4007768" y="188640"/>
            <a:ext cx="403245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l bautismo en agua - Pasión por la Palabra">
            <a:extLst>
              <a:ext uri="{FF2B5EF4-FFF2-40B4-BE49-F238E27FC236}">
                <a16:creationId xmlns:a16="http://schemas.microsoft.com/office/drawing/2014/main" id="{8713480D-52E1-B422-758E-DD2326D74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0"/>
          <a:stretch/>
        </p:blipFill>
        <p:spPr bwMode="auto">
          <a:xfrm>
            <a:off x="8033589" y="188640"/>
            <a:ext cx="387873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7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0" y="1679317"/>
            <a:ext cx="12192000" cy="3477875"/>
          </a:xfr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Colosenses 2:12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  <a:r>
              <a:rPr lang="es-MX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Sepultados</a:t>
            </a:r>
            <a:r>
              <a:rPr lang="es-MX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con Él en el bautismo, en el cual también sois </a:t>
            </a:r>
            <a:r>
              <a:rPr lang="es-MX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resucitados</a:t>
            </a:r>
            <a:r>
              <a:rPr lang="es-MX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con Él, mediante la fe en el poder de Dios que le levantó de los muertos. </a:t>
            </a:r>
            <a:endParaRPr lang="es-GT" sz="4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62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A0F043-6313-C00C-0ED0-763487728E2F}"/>
              </a:ext>
            </a:extLst>
          </p:cNvPr>
          <p:cNvSpPr txBox="1"/>
          <p:nvPr/>
        </p:nvSpPr>
        <p:spPr>
          <a:xfrm>
            <a:off x="3049" y="-1096"/>
            <a:ext cx="12188951" cy="6370975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Bautismo de Jesús es una ordenanza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Lucas 3:7</a:t>
            </a:r>
          </a:p>
          <a:p>
            <a:pPr algn="ctr"/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perdón de pecados es por la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en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Jesucristo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y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 obra 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la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Cruz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</a:t>
            </a: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 el resultado del </a:t>
            </a: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bautismo</a:t>
            </a:r>
            <a:endParaRPr lang="es-ES" sz="4000" b="1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"/>
            </a:pP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bautismo es figura de: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Muerte de Jesús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Sepultura de Jesús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Resurrección de Jesús</a:t>
            </a:r>
          </a:p>
        </p:txBody>
      </p:sp>
      <p:pic>
        <p:nvPicPr>
          <p:cNvPr id="8194" name="Picture 2" descr="La resurrección de Cristo fue un hecho histórico?">
            <a:extLst>
              <a:ext uri="{FF2B5EF4-FFF2-40B4-BE49-F238E27FC236}">
                <a16:creationId xmlns:a16="http://schemas.microsoft.com/office/drawing/2014/main" id="{14CEEE8B-2D63-FBA4-E1B3-04767BD40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r="7959"/>
          <a:stretch/>
        </p:blipFill>
        <p:spPr bwMode="auto">
          <a:xfrm>
            <a:off x="8131888" y="3478160"/>
            <a:ext cx="3956476" cy="33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099 - El Sepultura de Jesús (LSM) - YouTube">
            <a:extLst>
              <a:ext uri="{FF2B5EF4-FFF2-40B4-BE49-F238E27FC236}">
                <a16:creationId xmlns:a16="http://schemas.microsoft.com/office/drawing/2014/main" id="{23C2F3E1-687E-F61D-D3B6-1A881D497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6"/>
          <a:stretch/>
        </p:blipFill>
        <p:spPr bwMode="auto">
          <a:xfrm>
            <a:off x="7824192" y="3789040"/>
            <a:ext cx="3956476" cy="328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a resurrección de Jesús de Nazareth | El Nuevo Siglo">
            <a:extLst>
              <a:ext uri="{FF2B5EF4-FFF2-40B4-BE49-F238E27FC236}">
                <a16:creationId xmlns:a16="http://schemas.microsoft.com/office/drawing/2014/main" id="{171515BB-1FFC-43B6-D23C-1F4C5CF5C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4" r="16116"/>
          <a:stretch/>
        </p:blipFill>
        <p:spPr bwMode="auto">
          <a:xfrm>
            <a:off x="7468116" y="4077072"/>
            <a:ext cx="3956476" cy="329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2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A0F043-6313-C00C-0ED0-763487728E2F}"/>
              </a:ext>
            </a:extLst>
          </p:cNvPr>
          <p:cNvSpPr txBox="1"/>
          <p:nvPr/>
        </p:nvSpPr>
        <p:spPr>
          <a:xfrm>
            <a:off x="3049" y="-1096"/>
            <a:ext cx="12188951" cy="58785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Bautismo de Jesús es una ordenanza</a:t>
            </a:r>
          </a:p>
          <a:p>
            <a:pPr algn="ctr"/>
            <a:endParaRPr lang="es-ES" sz="4400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s-ES" sz="9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que se bautiza testifica en que ha creído </a:t>
            </a:r>
          </a:p>
        </p:txBody>
      </p:sp>
    </p:spTree>
    <p:extLst>
      <p:ext uri="{BB962C8B-B14F-4D97-AF65-F5344CB8AC3E}">
        <p14:creationId xmlns:p14="http://schemas.microsoft.com/office/powerpoint/2010/main" val="203789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Biblia y la Administración de Proyectos - iPMOGuide">
            <a:extLst>
              <a:ext uri="{FF2B5EF4-FFF2-40B4-BE49-F238E27FC236}">
                <a16:creationId xmlns:a16="http://schemas.microsoft.com/office/drawing/2014/main" id="{C5B1D4DA-9B75-0C5C-33EC-DCDB50C03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21000" b="17448"/>
          <a:stretch/>
        </p:blipFill>
        <p:spPr bwMode="auto">
          <a:xfrm>
            <a:off x="0" y="3849298"/>
            <a:ext cx="12192000" cy="300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2627F222-D009-1408-9708-5CC624E49E3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847207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>
            <a:defPPr>
              <a:defRPr lang="es-ES"/>
            </a:defPPr>
            <a:lvl1pPr marL="0" indent="0" algn="ctr">
              <a:buFont typeface="+mj-lt"/>
              <a:buNone/>
              <a:defRPr sz="4400" b="1"/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0" dirty="0">
                <a:solidFill>
                  <a:srgbClr val="FFFF00"/>
                </a:solidFill>
              </a:rPr>
              <a:t>2 Timoteo 3:16-17</a:t>
            </a:r>
          </a:p>
          <a:p>
            <a:r>
              <a:rPr lang="es-ES" sz="2400" b="0" dirty="0"/>
              <a:t>16</a:t>
            </a:r>
            <a:r>
              <a:rPr lang="es-ES" sz="4000" b="0" dirty="0"/>
              <a:t>Toda la Escritura es inspirada por Dios, y útil para enseñar, para redargüir, para corregir, para instruir en justicia, </a:t>
            </a:r>
            <a:r>
              <a:rPr lang="es-ES" sz="2400" b="0" dirty="0"/>
              <a:t>17</a:t>
            </a:r>
            <a:r>
              <a:rPr lang="es-ES" sz="4000" b="0" dirty="0"/>
              <a:t>a fin de que el hombre de Dios sea perfecto, enteramente preparado para toda buena obra.</a:t>
            </a:r>
          </a:p>
        </p:txBody>
      </p:sp>
    </p:spTree>
    <p:extLst>
      <p:ext uri="{BB962C8B-B14F-4D97-AF65-F5344CB8AC3E}">
        <p14:creationId xmlns:p14="http://schemas.microsoft.com/office/powerpoint/2010/main" val="1950823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8651" y="1124744"/>
            <a:ext cx="11494013" cy="317469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s-GT" b="1" dirty="0">
                <a:solidFill>
                  <a:srgbClr val="FFFF00"/>
                </a:solidFill>
                <a:latin typeface="Arial" charset="0"/>
                <a:cs typeface="Arial" charset="0"/>
              </a:rPr>
              <a:t>EJEMPLOS</a:t>
            </a:r>
            <a:br>
              <a:rPr lang="es-GT" sz="7400" b="1" dirty="0">
                <a:latin typeface="Arial" charset="0"/>
                <a:cs typeface="Arial" charset="0"/>
              </a:rPr>
            </a:br>
            <a:r>
              <a:rPr lang="es-GT" sz="7400" b="1" dirty="0">
                <a:latin typeface="Arial" charset="0"/>
                <a:cs typeface="Arial" charset="0"/>
              </a:rPr>
              <a:t>DE OBEDIENCIA A JESÚS</a:t>
            </a:r>
            <a:endParaRPr lang="es-ES" sz="7400" b="1" dirty="0">
              <a:latin typeface="Arial" charset="0"/>
              <a:cs typeface="Arial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D6F5A3-3223-0518-B706-A5828F74207E}"/>
              </a:ext>
            </a:extLst>
          </p:cNvPr>
          <p:cNvSpPr/>
          <p:nvPr/>
        </p:nvSpPr>
        <p:spPr>
          <a:xfrm>
            <a:off x="567376" y="618399"/>
            <a:ext cx="704088" cy="146305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4CC683B3-A2D6-0472-A842-D68920CCB503}"/>
              </a:ext>
            </a:extLst>
          </p:cNvPr>
          <p:cNvCxnSpPr/>
          <p:nvPr/>
        </p:nvCxnSpPr>
        <p:spPr>
          <a:xfrm>
            <a:off x="586257" y="4501201"/>
            <a:ext cx="110270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34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A0F043-6313-C00C-0ED0-763487728E2F}"/>
              </a:ext>
            </a:extLst>
          </p:cNvPr>
          <p:cNvSpPr txBox="1"/>
          <p:nvPr/>
        </p:nvSpPr>
        <p:spPr>
          <a:xfrm>
            <a:off x="-246" y="0"/>
            <a:ext cx="12188951" cy="6309420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Saulo de Tarso</a:t>
            </a:r>
          </a:p>
          <a:p>
            <a:pPr lvl="1"/>
            <a:endParaRPr lang="es-ES" sz="3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/>
            <a:endParaRPr lang="es-ES" sz="3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/>
            <a:endParaRPr lang="es-ES" sz="3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/>
            <a:endParaRPr lang="es-ES" sz="3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/>
            <a:endParaRPr lang="es-ES" sz="3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/>
            <a:endParaRPr lang="es-ES" sz="3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/>
            <a:endParaRPr lang="es-ES" sz="3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s-MX" sz="36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Hechos 9:18  </a:t>
            </a:r>
          </a:p>
          <a:p>
            <a:pPr lvl="1" algn="ctr"/>
            <a:r>
              <a:rPr lang="es-MX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 al momento le cayeron de los ojos como escamas, y al instante recobró la vista; y levantándose, fue bautizado. </a:t>
            </a:r>
          </a:p>
        </p:txBody>
      </p:sp>
      <p:pic>
        <p:nvPicPr>
          <p:cNvPr id="1026" name="Picture 2" descr="De feroz perseguidor a testigo entusiasta (Hechos 9)">
            <a:extLst>
              <a:ext uri="{FF2B5EF4-FFF2-40B4-BE49-F238E27FC236}">
                <a16:creationId xmlns:a16="http://schemas.microsoft.com/office/drawing/2014/main" id="{1330FA42-A7BC-6AA0-B90C-02619C220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76"/>
          <a:stretch/>
        </p:blipFill>
        <p:spPr bwMode="auto">
          <a:xfrm>
            <a:off x="695400" y="839848"/>
            <a:ext cx="3384376" cy="227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óvenes TNT - Personaje Biblico 👤📖 ANANÍAS DE DAMASCO Ananías tuvo una  visión mediante la cual Dios le pedía bautizar a Saulo de Tarso. Al  principio dudó, por EL DISCIPULO la mala">
            <a:extLst>
              <a:ext uri="{FF2B5EF4-FFF2-40B4-BE49-F238E27FC236}">
                <a16:creationId xmlns:a16="http://schemas.microsoft.com/office/drawing/2014/main" id="{8FF237BA-3AC9-4E09-FC50-484457DDF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97" y="1012040"/>
            <a:ext cx="4052230" cy="302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CONVERSIÓN DE SAULO (Hechos 9: 1-19) – IGLESIA DE CRISTO">
            <a:extLst>
              <a:ext uri="{FF2B5EF4-FFF2-40B4-BE49-F238E27FC236}">
                <a16:creationId xmlns:a16="http://schemas.microsoft.com/office/drawing/2014/main" id="{5A5A3E3A-2343-EE24-8C4C-219509991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10" y="1340768"/>
            <a:ext cx="4261565" cy="31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44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A0F043-6313-C00C-0ED0-763487728E2F}"/>
              </a:ext>
            </a:extLst>
          </p:cNvPr>
          <p:cNvSpPr txBox="1"/>
          <p:nvPr/>
        </p:nvSpPr>
        <p:spPr>
          <a:xfrm>
            <a:off x="-246" y="0"/>
            <a:ext cx="12000901" cy="6247864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Cornelio y su familia</a:t>
            </a:r>
          </a:p>
          <a:p>
            <a:pPr lvl="1"/>
            <a:r>
              <a:rPr lang="es-MX" sz="36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Hechos 10:47-48</a:t>
            </a:r>
          </a:p>
          <a:p>
            <a:pPr marR="0" algn="l" rtl="0"/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¿Puede alguno impedir el </a:t>
            </a:r>
          </a:p>
          <a:p>
            <a:pPr marR="0" algn="l" rtl="0"/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agua, para que no sean </a:t>
            </a:r>
          </a:p>
          <a:p>
            <a:pPr marR="0" algn="l" rtl="0"/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bautizados éstos que han </a:t>
            </a:r>
          </a:p>
          <a:p>
            <a:pPr marR="0" algn="l" rtl="0"/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recibido el Espíritu Santo </a:t>
            </a:r>
          </a:p>
          <a:p>
            <a:pPr marR="0" algn="l" rtl="0"/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también como nosotros? </a:t>
            </a:r>
          </a:p>
          <a:p>
            <a:pPr marR="0" algn="l" rtl="0"/>
            <a:r>
              <a:rPr lang="es-MX" sz="3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48</a:t>
            </a:r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 les mandó que fueran bautizados en el nombre </a:t>
            </a:r>
          </a:p>
          <a:p>
            <a:pPr marR="0" algn="l" rtl="0"/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 Señor. Entonces le rogaron que se quedase por algunos días. </a:t>
            </a:r>
          </a:p>
        </p:txBody>
      </p:sp>
      <p:pic>
        <p:nvPicPr>
          <p:cNvPr id="2050" name="Picture 2" descr="Cornelio recibe espíritu santo | Lecciones de la Biblia para niños">
            <a:extLst>
              <a:ext uri="{FF2B5EF4-FFF2-40B4-BE49-F238E27FC236}">
                <a16:creationId xmlns:a16="http://schemas.microsoft.com/office/drawing/2014/main" id="{71E867A5-B4F0-5D5A-877C-B6077120D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r="2438"/>
          <a:stretch/>
        </p:blipFill>
        <p:spPr bwMode="auto">
          <a:xfrm>
            <a:off x="6398061" y="116632"/>
            <a:ext cx="5674603" cy="39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84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A0F043-6313-C00C-0ED0-763487728E2F}"/>
              </a:ext>
            </a:extLst>
          </p:cNvPr>
          <p:cNvSpPr txBox="1"/>
          <p:nvPr/>
        </p:nvSpPr>
        <p:spPr>
          <a:xfrm>
            <a:off x="-246" y="0"/>
            <a:ext cx="12188951" cy="5693866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eunuco de Etiopía (Hechos 8:26-39)</a:t>
            </a:r>
          </a:p>
          <a:p>
            <a:pPr marR="0" algn="ctr" rtl="0"/>
            <a:r>
              <a:rPr lang="es-MX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</a:t>
            </a:r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 ángel del Señor habló a Felipe, diciendo: Levántate y ve hacia el sur, por el camino que desciende de Jerusalén a Gaza, el cual es desierto. </a:t>
            </a:r>
            <a:r>
              <a:rPr lang="es-MX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</a:t>
            </a:r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Entonces él se levantó y fue. Y sucedió que un etíope, eunuco, funcionario de Candace reina de los etíopes, el cual estaba sobre todos sus tesoros, y había venido a Jerusalén para adorar, </a:t>
            </a:r>
            <a:r>
              <a:rPr lang="es-MX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</a:t>
            </a:r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volvía sentado en su carro, y leyendo al profeta Isaías. </a:t>
            </a:r>
            <a:endParaRPr lang="es-MX" sz="2800" dirty="0">
              <a:solidFill>
                <a:srgbClr val="00808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6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A0F043-6313-C00C-0ED0-763487728E2F}"/>
              </a:ext>
            </a:extLst>
          </p:cNvPr>
          <p:cNvSpPr txBox="1"/>
          <p:nvPr/>
        </p:nvSpPr>
        <p:spPr>
          <a:xfrm>
            <a:off x="-246" y="0"/>
            <a:ext cx="12188951" cy="3847207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eunuco de Etiopía (Hechos 8:26-39)</a:t>
            </a:r>
          </a:p>
          <a:p>
            <a:pPr marR="0" algn="ctr" rtl="0"/>
            <a:r>
              <a:rPr lang="es-MX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29</a:t>
            </a:r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 el Espíritu dijo a Felipe: Acércate y júntate a ese carro. </a:t>
            </a:r>
            <a:r>
              <a:rPr lang="es-MX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</a:t>
            </a:r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Acudiendo Felipe, le oyó que leía al profeta Isaías, y dijo: Pero ¿entiendes lo que lees? </a:t>
            </a:r>
            <a:r>
              <a:rPr lang="es-MX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31</a:t>
            </a:r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dijo:  ¿Y cómo podré, si alguno no me enseñare? Y rogó a Felipe que subiese y se sentara con él. </a:t>
            </a:r>
            <a:endParaRPr lang="es-MX" sz="2800" dirty="0">
              <a:solidFill>
                <a:srgbClr val="00808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San Felipe, el Diácono - 6 de Junio - Primeros Cristianos">
            <a:extLst>
              <a:ext uri="{FF2B5EF4-FFF2-40B4-BE49-F238E27FC236}">
                <a16:creationId xmlns:a16="http://schemas.microsoft.com/office/drawing/2014/main" id="{AA6ED48D-AC5D-D20C-3D88-6AF9A0E3C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4423" r="6643" b="7600"/>
          <a:stretch/>
        </p:blipFill>
        <p:spPr bwMode="auto">
          <a:xfrm>
            <a:off x="335360" y="3789040"/>
            <a:ext cx="3960440" cy="303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34ABE55-0D4F-5F71-F3B7-46C11225D5B1}"/>
              </a:ext>
            </a:extLst>
          </p:cNvPr>
          <p:cNvSpPr txBox="1"/>
          <p:nvPr/>
        </p:nvSpPr>
        <p:spPr>
          <a:xfrm>
            <a:off x="4199359" y="3717032"/>
            <a:ext cx="7992642" cy="3170099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>
            <a:defPPr>
              <a:defRPr lang="es-ES"/>
            </a:defPPr>
            <a:lvl1pPr algn="ctr">
              <a:defRPr sz="4400" b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2800" b="0" dirty="0">
                <a:solidFill>
                  <a:schemeClr val="tx1"/>
                </a:solidFill>
              </a:rPr>
              <a:t>32</a:t>
            </a:r>
            <a:r>
              <a:rPr lang="es-MX" sz="4000" b="0" dirty="0">
                <a:solidFill>
                  <a:schemeClr val="tx1"/>
                </a:solidFill>
              </a:rPr>
              <a:t>El pasaje de la Escritura que leía era este: Como oveja a la muerte fue llevado; Y como cordero mudo delante del que lo trasquila, Así no abrió su boca. </a:t>
            </a:r>
            <a:endParaRPr lang="es-GT" sz="4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62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A0F043-6313-C00C-0ED0-763487728E2F}"/>
              </a:ext>
            </a:extLst>
          </p:cNvPr>
          <p:cNvSpPr txBox="1"/>
          <p:nvPr/>
        </p:nvSpPr>
        <p:spPr>
          <a:xfrm>
            <a:off x="-246" y="0"/>
            <a:ext cx="12188951" cy="3847207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eunuco de Etiopía (Hechos 8:26-39)</a:t>
            </a:r>
          </a:p>
          <a:p>
            <a:pPr marR="0" algn="ctr" rtl="0"/>
            <a:r>
              <a:rPr lang="es-MX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32</a:t>
            </a:r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pasaje de la Escritura que leía era este: Como oveja a la muerte fue llevado; Y como cordero mudo delante del que lo trasquila, Así no abrió su boca. </a:t>
            </a:r>
            <a:r>
              <a:rPr lang="es-MX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33</a:t>
            </a:r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su humillación no se le hizo justicia; Mas su generación, ¿quién la contará? Porque fue quitada</a:t>
            </a:r>
            <a:endParaRPr lang="es-MX" sz="2800" dirty="0">
              <a:solidFill>
                <a:srgbClr val="00808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55F36E-C1FC-38A7-5DD0-3B6E4125CD31}"/>
              </a:ext>
            </a:extLst>
          </p:cNvPr>
          <p:cNvSpPr txBox="1"/>
          <p:nvPr/>
        </p:nvSpPr>
        <p:spPr>
          <a:xfrm>
            <a:off x="4439816" y="3717032"/>
            <a:ext cx="7748890" cy="3170099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la tierra su vida. </a:t>
            </a:r>
            <a:r>
              <a:rPr lang="es-MX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34</a:t>
            </a:r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Respon-diendo el eunuco, dijo a Felipe: Te ruego que me digas: ¿de quién dice el profeta esto; de sí mismo, o de algún otro? </a:t>
            </a:r>
            <a:endParaRPr lang="es-MX" sz="2800" dirty="0">
              <a:solidFill>
                <a:srgbClr val="00808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an Felipe, el Diácono - 6 de Junio - Primeros Cristianos">
            <a:extLst>
              <a:ext uri="{FF2B5EF4-FFF2-40B4-BE49-F238E27FC236}">
                <a16:creationId xmlns:a16="http://schemas.microsoft.com/office/drawing/2014/main" id="{0B9EC684-4B69-C47A-5F3C-48DC4F130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4423" r="6643" b="7600"/>
          <a:stretch/>
        </p:blipFill>
        <p:spPr bwMode="auto">
          <a:xfrm>
            <a:off x="335360" y="3789040"/>
            <a:ext cx="3960440" cy="303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88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A0F043-6313-C00C-0ED0-763487728E2F}"/>
              </a:ext>
            </a:extLst>
          </p:cNvPr>
          <p:cNvSpPr txBox="1"/>
          <p:nvPr/>
        </p:nvSpPr>
        <p:spPr>
          <a:xfrm>
            <a:off x="-246" y="0"/>
            <a:ext cx="12188951" cy="3847207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eunuco de Etiopía (Hechos 8:26-3)</a:t>
            </a:r>
          </a:p>
          <a:p>
            <a:pPr marR="0" algn="ctr" rtl="0"/>
            <a:r>
              <a:rPr lang="es-MX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35</a:t>
            </a:r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Entonces Felipe, abriendo su boca, y comenzando desde esta escritura, le anunció el evangelio de Jesús. </a:t>
            </a:r>
            <a:r>
              <a:rPr lang="es-MX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36</a:t>
            </a:r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 yendo por el camino, llegaron a cierta agua, y dijo el eunuco: Aquí hay agua; ¿qué impide que yo sea bautizado? </a:t>
            </a:r>
            <a:endParaRPr lang="es-MX" sz="2800" dirty="0">
              <a:solidFill>
                <a:srgbClr val="00808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an Felipe, el Diácono - 6 de Junio - Primeros Cristianos">
            <a:extLst>
              <a:ext uri="{FF2B5EF4-FFF2-40B4-BE49-F238E27FC236}">
                <a16:creationId xmlns:a16="http://schemas.microsoft.com/office/drawing/2014/main" id="{79DF3C52-E5F6-9EC7-6DBF-170B2F3B4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4423" r="6643" b="7600"/>
          <a:stretch/>
        </p:blipFill>
        <p:spPr bwMode="auto">
          <a:xfrm>
            <a:off x="335360" y="3789040"/>
            <a:ext cx="3960440" cy="303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A41F94-6689-7111-5253-A08B315914BC}"/>
              </a:ext>
            </a:extLst>
          </p:cNvPr>
          <p:cNvSpPr txBox="1"/>
          <p:nvPr/>
        </p:nvSpPr>
        <p:spPr>
          <a:xfrm>
            <a:off x="4439817" y="3796585"/>
            <a:ext cx="7748888" cy="2800767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>
            <a:defPPr>
              <a:defRPr lang="es-ES"/>
            </a:defPPr>
            <a:lvl1pPr algn="ctr">
              <a:defRPr sz="4400" b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2800" b="0" dirty="0">
                <a:solidFill>
                  <a:schemeClr val="tx1"/>
                </a:solidFill>
              </a:rPr>
              <a:t>37</a:t>
            </a:r>
            <a:r>
              <a:rPr lang="es-MX" b="0" dirty="0">
                <a:solidFill>
                  <a:schemeClr val="tx1"/>
                </a:solidFill>
              </a:rPr>
              <a:t>Felipe dijo: Si crees de todo corazón, bien puedes. Y respondiendo, dijo: Creo que Jesucristo es el Hijo de Dios. </a:t>
            </a:r>
            <a:endParaRPr lang="es-GT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50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A0F043-6313-C00C-0ED0-763487728E2F}"/>
              </a:ext>
            </a:extLst>
          </p:cNvPr>
          <p:cNvSpPr txBox="1"/>
          <p:nvPr/>
        </p:nvSpPr>
        <p:spPr>
          <a:xfrm>
            <a:off x="-246" y="0"/>
            <a:ext cx="12188951" cy="3847207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eunuco de Etiopía (Hechos 8:26-38)</a:t>
            </a:r>
          </a:p>
          <a:p>
            <a:pPr marR="0" algn="ctr" rtl="0"/>
            <a:r>
              <a:rPr lang="es-MX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38</a:t>
            </a:r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 mandó parar el carro; y descendieron ambos al agua, Felipe y el eunuco, y le bautizó. </a:t>
            </a:r>
            <a:r>
              <a:rPr lang="es-MX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</a:t>
            </a:r>
            <a:r>
              <a:rPr lang="es-MX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Cuando subieron del agua, el Espíritu del Señor arrebató a Felipe; y el eunuco no le vio más, y siguió gozoso su camino.</a:t>
            </a:r>
          </a:p>
        </p:txBody>
      </p:sp>
      <p:pic>
        <p:nvPicPr>
          <p:cNvPr id="3074" name="Picture 2" descr="Editorial La Paz">
            <a:extLst>
              <a:ext uri="{FF2B5EF4-FFF2-40B4-BE49-F238E27FC236}">
                <a16:creationId xmlns:a16="http://schemas.microsoft.com/office/drawing/2014/main" id="{76B4EB57-D255-6067-E6D7-24B7897AE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3835831"/>
            <a:ext cx="3960440" cy="303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n Felipe, el Diácono - 6 de Junio - Primeros Cristianos">
            <a:extLst>
              <a:ext uri="{FF2B5EF4-FFF2-40B4-BE49-F238E27FC236}">
                <a16:creationId xmlns:a16="http://schemas.microsoft.com/office/drawing/2014/main" id="{763E4141-0306-112A-7F93-BB374F59A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4423" r="6643" b="7600"/>
          <a:stretch/>
        </p:blipFill>
        <p:spPr bwMode="auto">
          <a:xfrm>
            <a:off x="335360" y="3789040"/>
            <a:ext cx="3960440" cy="303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00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8651" y="1124744"/>
            <a:ext cx="11027089" cy="317469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s-GT" b="1" dirty="0">
                <a:solidFill>
                  <a:srgbClr val="FFFF00"/>
                </a:solidFill>
                <a:latin typeface="Arial" charset="0"/>
                <a:cs typeface="Arial" charset="0"/>
              </a:rPr>
              <a:t>LA IMPORTANCIA</a:t>
            </a:r>
            <a:br>
              <a:rPr lang="es-GT" sz="7400" b="1" dirty="0">
                <a:latin typeface="Arial" charset="0"/>
                <a:cs typeface="Arial" charset="0"/>
              </a:rPr>
            </a:br>
            <a:r>
              <a:rPr lang="es-GT" sz="7400" b="1" dirty="0">
                <a:latin typeface="Arial" charset="0"/>
                <a:cs typeface="Arial" charset="0"/>
              </a:rPr>
              <a:t>DEL BAUTISMO </a:t>
            </a:r>
            <a:br>
              <a:rPr lang="es-GT" sz="7400" b="1" dirty="0">
                <a:latin typeface="Arial" charset="0"/>
                <a:cs typeface="Arial" charset="0"/>
              </a:rPr>
            </a:br>
            <a:r>
              <a:rPr lang="es-GT" sz="7400" b="1" dirty="0">
                <a:latin typeface="Arial" charset="0"/>
                <a:cs typeface="Arial" charset="0"/>
              </a:rPr>
              <a:t>EN AGUA</a:t>
            </a:r>
            <a:endParaRPr lang="es-ES" sz="7400" b="1" dirty="0">
              <a:latin typeface="Arial" charset="0"/>
              <a:cs typeface="Arial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BF1071C-BA7F-F166-618E-E1AAD89DB1FA}"/>
              </a:ext>
            </a:extLst>
          </p:cNvPr>
          <p:cNvSpPr/>
          <p:nvPr/>
        </p:nvSpPr>
        <p:spPr>
          <a:xfrm>
            <a:off x="567376" y="618399"/>
            <a:ext cx="704088" cy="146305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9D67C0A-E4F8-D067-B6C4-DDDE078772EC}"/>
              </a:ext>
            </a:extLst>
          </p:cNvPr>
          <p:cNvCxnSpPr/>
          <p:nvPr/>
        </p:nvCxnSpPr>
        <p:spPr>
          <a:xfrm>
            <a:off x="586257" y="4501201"/>
            <a:ext cx="110270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122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A0F043-6313-C00C-0ED0-763487728E2F}"/>
              </a:ext>
            </a:extLst>
          </p:cNvPr>
          <p:cNvSpPr txBox="1"/>
          <p:nvPr/>
        </p:nvSpPr>
        <p:spPr>
          <a:xfrm>
            <a:off x="3049" y="-1096"/>
            <a:ext cx="12188951" cy="6863417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Importancia del Bautismo en Agua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Confirma que la persona se ha convertido a Jesucristo</a:t>
            </a:r>
          </a:p>
          <a:p>
            <a:pPr marL="742950" indent="-742950">
              <a:buFont typeface="+mj-lt"/>
              <a:buAutoNum type="arabicPeriod"/>
            </a:pPr>
            <a:endParaRPr lang="es-ES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 bautizarse se obedece y la obediencia es la mejor adoración. </a:t>
            </a:r>
          </a:p>
          <a:p>
            <a:pPr marL="742950" indent="-742950">
              <a:buFont typeface="+mj-lt"/>
              <a:buAutoNum type="arabicPeriod"/>
            </a:pPr>
            <a:endParaRPr lang="es-ES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s-ES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bautismo habla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 cielo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 mundo y a la congregación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 poder de las tinieblas</a:t>
            </a:r>
          </a:p>
        </p:txBody>
      </p:sp>
    </p:spTree>
    <p:extLst>
      <p:ext uri="{BB962C8B-B14F-4D97-AF65-F5344CB8AC3E}">
        <p14:creationId xmlns:p14="http://schemas.microsoft.com/office/powerpoint/2010/main" val="3911682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8 Elipse">
            <a:extLst>
              <a:ext uri="{FF2B5EF4-FFF2-40B4-BE49-F238E27FC236}">
                <a16:creationId xmlns:a16="http://schemas.microsoft.com/office/drawing/2014/main" id="{64E16F0D-063A-65A2-F9A5-A449D5C4116C}"/>
              </a:ext>
            </a:extLst>
          </p:cNvPr>
          <p:cNvSpPr>
            <a:spLocks noChangeAspect="1"/>
          </p:cNvSpPr>
          <p:nvPr/>
        </p:nvSpPr>
        <p:spPr>
          <a:xfrm>
            <a:off x="7429572" y="3957113"/>
            <a:ext cx="1799596" cy="180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44" name="8 Elipse">
            <a:extLst>
              <a:ext uri="{FF2B5EF4-FFF2-40B4-BE49-F238E27FC236}">
                <a16:creationId xmlns:a16="http://schemas.microsoft.com/office/drawing/2014/main" id="{5EDAAA08-8F7A-E0C8-8632-F9D4742405D9}"/>
              </a:ext>
            </a:extLst>
          </p:cNvPr>
          <p:cNvSpPr>
            <a:spLocks noChangeAspect="1"/>
          </p:cNvSpPr>
          <p:nvPr/>
        </p:nvSpPr>
        <p:spPr>
          <a:xfrm>
            <a:off x="2891946" y="3957290"/>
            <a:ext cx="1799596" cy="180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Elipse"/>
          <p:cNvSpPr>
            <a:spLocks noChangeAspect="1"/>
          </p:cNvSpPr>
          <p:nvPr/>
        </p:nvSpPr>
        <p:spPr>
          <a:xfrm>
            <a:off x="2917574" y="1423250"/>
            <a:ext cx="1800000" cy="1800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" name="1 Conector recto"/>
          <p:cNvCxnSpPr>
            <a:cxnSpLocks/>
          </p:cNvCxnSpPr>
          <p:nvPr/>
        </p:nvCxnSpPr>
        <p:spPr>
          <a:xfrm>
            <a:off x="0" y="620713"/>
            <a:ext cx="12192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>
            <a:cxnSpLocks/>
          </p:cNvCxnSpPr>
          <p:nvPr/>
        </p:nvCxnSpPr>
        <p:spPr>
          <a:xfrm>
            <a:off x="3791744" y="6742113"/>
            <a:ext cx="460851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lipse"/>
          <p:cNvSpPr>
            <a:spLocks noChangeAspect="1"/>
          </p:cNvSpPr>
          <p:nvPr/>
        </p:nvSpPr>
        <p:spPr>
          <a:xfrm>
            <a:off x="2927350" y="1412875"/>
            <a:ext cx="1799596" cy="180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5916800" y="2133525"/>
            <a:ext cx="360362" cy="20875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5269100" y="2636762"/>
            <a:ext cx="1655762" cy="3603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7" name="Picture 11" descr="j033688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7688" y="4269356"/>
            <a:ext cx="1041257" cy="117586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</p:pic>
      <p:sp>
        <p:nvSpPr>
          <p:cNvPr id="39" name="3 Rectángulo">
            <a:extLst>
              <a:ext uri="{FF2B5EF4-FFF2-40B4-BE49-F238E27FC236}">
                <a16:creationId xmlns:a16="http://schemas.microsoft.com/office/drawing/2014/main" id="{E137CFB3-805E-FB11-2FCF-1EC70C4B3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4" y="44624"/>
            <a:ext cx="1998670" cy="523220"/>
          </a:xfrm>
          <a:prstGeom prst="rect">
            <a:avLst/>
          </a:prstGeom>
          <a:solidFill>
            <a:srgbClr val="C00000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FFFF00"/>
                </a:solidFill>
              </a:rPr>
              <a:t>Es AMOR</a:t>
            </a:r>
            <a:endParaRPr lang="es-ES" sz="2800" b="1" dirty="0"/>
          </a:p>
        </p:txBody>
      </p:sp>
      <p:sp>
        <p:nvSpPr>
          <p:cNvPr id="40" name="3 Rectángulo">
            <a:extLst>
              <a:ext uri="{FF2B5EF4-FFF2-40B4-BE49-F238E27FC236}">
                <a16:creationId xmlns:a16="http://schemas.microsoft.com/office/drawing/2014/main" id="{6220ACA1-C324-CD24-C3BC-05A714A8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3330" y="44624"/>
            <a:ext cx="1998670" cy="523220"/>
          </a:xfrm>
          <a:prstGeom prst="rect">
            <a:avLst/>
          </a:prstGeom>
          <a:solidFill>
            <a:srgbClr val="C00000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FFFF00"/>
                </a:solidFill>
              </a:rPr>
              <a:t>Es LIBRE</a:t>
            </a:r>
            <a:endParaRPr lang="es-ES" sz="2800" b="1" dirty="0"/>
          </a:p>
        </p:txBody>
      </p:sp>
      <p:sp>
        <p:nvSpPr>
          <p:cNvPr id="41" name="Nube 40">
            <a:extLst>
              <a:ext uri="{FF2B5EF4-FFF2-40B4-BE49-F238E27FC236}">
                <a16:creationId xmlns:a16="http://schemas.microsoft.com/office/drawing/2014/main" id="{73D3E216-AC39-E429-A975-DE49905FD4DF}"/>
              </a:ext>
            </a:extLst>
          </p:cNvPr>
          <p:cNvSpPr/>
          <p:nvPr/>
        </p:nvSpPr>
        <p:spPr>
          <a:xfrm>
            <a:off x="2946642" y="0"/>
            <a:ext cx="6397536" cy="56784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 fontScale="92500" lnSpcReduction="10000"/>
          </a:bodyPr>
          <a:lstStyle/>
          <a:p>
            <a:pPr algn="ctr"/>
            <a:r>
              <a:rPr lang="es-GT" sz="2800" b="1" dirty="0">
                <a:solidFill>
                  <a:srgbClr val="FF0000"/>
                </a:solidFill>
              </a:rPr>
              <a:t>    </a:t>
            </a:r>
            <a:r>
              <a:rPr lang="es-GT" b="1" dirty="0">
                <a:solidFill>
                  <a:srgbClr val="FF0000"/>
                </a:solidFill>
              </a:rPr>
              <a:t>DIOS</a:t>
            </a:r>
            <a:endParaRPr lang="es-GT" sz="1600" b="1" dirty="0">
              <a:solidFill>
                <a:srgbClr val="FF0000"/>
              </a:solidFill>
            </a:endParaRPr>
          </a:p>
        </p:txBody>
      </p:sp>
      <p:sp>
        <p:nvSpPr>
          <p:cNvPr id="42" name="8 Elipse">
            <a:extLst>
              <a:ext uri="{FF2B5EF4-FFF2-40B4-BE49-F238E27FC236}">
                <a16:creationId xmlns:a16="http://schemas.microsoft.com/office/drawing/2014/main" id="{DDA1DA8C-91AF-C419-0770-4EE9A41A3929}"/>
              </a:ext>
            </a:extLst>
          </p:cNvPr>
          <p:cNvSpPr>
            <a:spLocks noChangeAspect="1"/>
          </p:cNvSpPr>
          <p:nvPr/>
        </p:nvSpPr>
        <p:spPr>
          <a:xfrm>
            <a:off x="2929135" y="1428082"/>
            <a:ext cx="1799596" cy="1800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028" name="Picture 4" descr="Pasa la noche en el Lago de Fuego en Etiopía | National Geographic en  Español">
            <a:extLst>
              <a:ext uri="{FF2B5EF4-FFF2-40B4-BE49-F238E27FC236}">
                <a16:creationId xmlns:a16="http://schemas.microsoft.com/office/drawing/2014/main" id="{FAAFB2BB-2F23-CC5D-4E5C-90847B4BC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466326"/>
            <a:ext cx="2636441" cy="140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26 Conector recto de flecha"/>
          <p:cNvCxnSpPr>
            <a:cxnSpLocks/>
          </p:cNvCxnSpPr>
          <p:nvPr/>
        </p:nvCxnSpPr>
        <p:spPr>
          <a:xfrm flipH="1">
            <a:off x="2036424" y="5098255"/>
            <a:ext cx="1305200" cy="99541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3 Rectángulo">
            <a:extLst>
              <a:ext uri="{FF2B5EF4-FFF2-40B4-BE49-F238E27FC236}">
                <a16:creationId xmlns:a16="http://schemas.microsoft.com/office/drawing/2014/main" id="{ECDF5F2E-5394-A8FB-33FD-2985BDFF2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72" y="2101015"/>
            <a:ext cx="1998670" cy="461665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La Creación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A35AE642-8DA9-0491-A5E3-CFDE593D8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481" y="2803922"/>
            <a:ext cx="199867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</a:rPr>
              <a:t>La tentación</a:t>
            </a: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AA750F60-B5CA-C58D-D92B-C4B2D9FDC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86" y="4418369"/>
            <a:ext cx="199867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La Caída</a:t>
            </a:r>
          </a:p>
        </p:txBody>
      </p:sp>
      <p:sp>
        <p:nvSpPr>
          <p:cNvPr id="10" name="3 Rectángulo">
            <a:extLst>
              <a:ext uri="{FF2B5EF4-FFF2-40B4-BE49-F238E27FC236}">
                <a16:creationId xmlns:a16="http://schemas.microsoft.com/office/drawing/2014/main" id="{5C4AFDFD-1119-EA6E-B1BA-80DD27C84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7844" y="4418369"/>
            <a:ext cx="1998670" cy="461665"/>
          </a:xfrm>
          <a:prstGeom prst="rect">
            <a:avLst/>
          </a:prstGeom>
          <a:solidFill>
            <a:srgbClr val="C0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El Rescate</a:t>
            </a:r>
          </a:p>
        </p:txBody>
      </p:sp>
      <p:sp>
        <p:nvSpPr>
          <p:cNvPr id="12" name="3 Rectángulo">
            <a:extLst>
              <a:ext uri="{FF2B5EF4-FFF2-40B4-BE49-F238E27FC236}">
                <a16:creationId xmlns:a16="http://schemas.microsoft.com/office/drawing/2014/main" id="{639B4C02-0E52-45F7-767B-AA10DD373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9079" y="2101015"/>
            <a:ext cx="1998670" cy="461665"/>
          </a:xfrm>
          <a:prstGeom prst="rect">
            <a:avLst/>
          </a:prstGeom>
          <a:solidFill>
            <a:srgbClr val="0070C0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</a:rPr>
              <a:t>El Retorno</a:t>
            </a:r>
          </a:p>
        </p:txBody>
      </p:sp>
      <p:sp>
        <p:nvSpPr>
          <p:cNvPr id="16" name="Arco 15">
            <a:extLst>
              <a:ext uri="{FF2B5EF4-FFF2-40B4-BE49-F238E27FC236}">
                <a16:creationId xmlns:a16="http://schemas.microsoft.com/office/drawing/2014/main" id="{091F9734-042B-54A8-6219-C4230C9FC8BC}"/>
              </a:ext>
            </a:extLst>
          </p:cNvPr>
          <p:cNvSpPr/>
          <p:nvPr/>
        </p:nvSpPr>
        <p:spPr>
          <a:xfrm rot="16200000">
            <a:off x="4564961" y="-1255183"/>
            <a:ext cx="3067854" cy="6877911"/>
          </a:xfrm>
          <a:prstGeom prst="arc">
            <a:avLst>
              <a:gd name="adj1" fmla="val 16349680"/>
              <a:gd name="adj2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GT"/>
          </a:p>
        </p:txBody>
      </p:sp>
      <p:sp>
        <p:nvSpPr>
          <p:cNvPr id="19" name="Arco 18">
            <a:extLst>
              <a:ext uri="{FF2B5EF4-FFF2-40B4-BE49-F238E27FC236}">
                <a16:creationId xmlns:a16="http://schemas.microsoft.com/office/drawing/2014/main" id="{4D4B4101-3074-CD3C-D326-5C5E20502DDE}"/>
              </a:ext>
            </a:extLst>
          </p:cNvPr>
          <p:cNvSpPr/>
          <p:nvPr/>
        </p:nvSpPr>
        <p:spPr>
          <a:xfrm rot="16200000" flipV="1">
            <a:off x="4567190" y="-1267043"/>
            <a:ext cx="3065573" cy="6899146"/>
          </a:xfrm>
          <a:prstGeom prst="arc">
            <a:avLst>
              <a:gd name="adj1" fmla="val 16349680"/>
              <a:gd name="adj2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G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273 0.3712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6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2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0.2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37226 -3.33333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00287 -0.3763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100"/>
                            </p:stCondLst>
                            <p:childTnLst>
                              <p:par>
                                <p:cTn id="1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4" grpId="0" animBg="1"/>
      <p:bldP spid="44" grpId="1" animBg="1"/>
      <p:bldP spid="8" grpId="0" animBg="1"/>
      <p:bldP spid="8" grpId="1" animBg="1"/>
      <p:bldP spid="9" grpId="0" animBg="1"/>
      <p:bldP spid="34" grpId="0" animBg="1"/>
      <p:bldP spid="34" grpId="1" animBg="1"/>
      <p:bldP spid="35" grpId="0" animBg="1"/>
      <p:bldP spid="35" grpId="1" animBg="1"/>
      <p:bldP spid="39" grpId="0" animBg="1"/>
      <p:bldP spid="40" grpId="0" animBg="1"/>
      <p:bldP spid="41" grpId="0" animBg="1"/>
      <p:bldP spid="42" grpId="0" animBg="1"/>
      <p:bldP spid="5" grpId="0" animBg="1"/>
      <p:bldP spid="6" grpId="0" animBg="1"/>
      <p:bldP spid="6" grpId="1" animBg="1"/>
      <p:bldP spid="7" grpId="0" animBg="1"/>
      <p:bldP spid="10" grpId="0" animBg="1"/>
      <p:bldP spid="12" grpId="0" animBg="1"/>
      <p:bldP spid="16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8651" y="1124744"/>
            <a:ext cx="11494013" cy="317469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s-GT" b="1" dirty="0">
                <a:solidFill>
                  <a:srgbClr val="FFFF00"/>
                </a:solidFill>
                <a:latin typeface="Arial" charset="0"/>
                <a:cs typeface="Arial" charset="0"/>
              </a:rPr>
              <a:t>PROCEDIMIENTO</a:t>
            </a:r>
            <a:br>
              <a:rPr lang="es-GT" sz="7400" b="1" dirty="0">
                <a:latin typeface="Arial" charset="0"/>
                <a:cs typeface="Arial" charset="0"/>
              </a:rPr>
            </a:br>
            <a:r>
              <a:rPr lang="es-GT" sz="7400" b="1" dirty="0">
                <a:latin typeface="Arial" charset="0"/>
                <a:cs typeface="Arial" charset="0"/>
              </a:rPr>
              <a:t>DEL BAUTISMO </a:t>
            </a:r>
            <a:br>
              <a:rPr lang="es-GT" sz="7400" b="1" dirty="0">
                <a:latin typeface="Arial" charset="0"/>
                <a:cs typeface="Arial" charset="0"/>
              </a:rPr>
            </a:br>
            <a:r>
              <a:rPr lang="es-GT" sz="7400" b="1" dirty="0">
                <a:latin typeface="Arial" charset="0"/>
                <a:cs typeface="Arial" charset="0"/>
              </a:rPr>
              <a:t>EN AGUA</a:t>
            </a:r>
            <a:endParaRPr lang="es-ES" sz="7400" b="1" dirty="0">
              <a:latin typeface="Arial" charset="0"/>
              <a:cs typeface="Arial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E083F43-D94B-0FC0-275B-658A965FAFA8}"/>
              </a:ext>
            </a:extLst>
          </p:cNvPr>
          <p:cNvSpPr/>
          <p:nvPr/>
        </p:nvSpPr>
        <p:spPr>
          <a:xfrm>
            <a:off x="567376" y="618399"/>
            <a:ext cx="704088" cy="146305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B2B6819-0343-C60D-40A5-3E4D24551504}"/>
              </a:ext>
            </a:extLst>
          </p:cNvPr>
          <p:cNvCxnSpPr/>
          <p:nvPr/>
        </p:nvCxnSpPr>
        <p:spPr>
          <a:xfrm>
            <a:off x="586257" y="4501201"/>
            <a:ext cx="110270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334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A0F043-6313-C00C-0ED0-763487728E2F}"/>
              </a:ext>
            </a:extLst>
          </p:cNvPr>
          <p:cNvSpPr txBox="1"/>
          <p:nvPr/>
        </p:nvSpPr>
        <p:spPr>
          <a:xfrm>
            <a:off x="3049" y="-1096"/>
            <a:ext cx="12188951" cy="6924973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Procedimiento para el bautismo en agua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Alabanza y oración.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Hacer oración de reconciliación.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s-E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 alguien quiere hacer nuevamente oración de entrega la puede hacer.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Ministro estará en el Baptisterio e invitara a aquellos que quieran bautizarse. 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el agua, el creyente hará una pequeña confesión. 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procederá al bautismo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terminara con oración y cantos de gratitud. </a:t>
            </a:r>
          </a:p>
        </p:txBody>
      </p:sp>
    </p:spTree>
    <p:extLst>
      <p:ext uri="{BB962C8B-B14F-4D97-AF65-F5344CB8AC3E}">
        <p14:creationId xmlns:p14="http://schemas.microsoft.com/office/powerpoint/2010/main" val="950040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8651" y="1122363"/>
            <a:ext cx="11034695" cy="317469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s-GT" b="1" dirty="0">
                <a:solidFill>
                  <a:srgbClr val="FFFF00"/>
                </a:solidFill>
                <a:latin typeface="Arial" charset="0"/>
                <a:cs typeface="Arial" charset="0"/>
              </a:rPr>
              <a:t>TEMA</a:t>
            </a:r>
            <a:br>
              <a:rPr lang="es-GT" sz="7400" b="1" dirty="0">
                <a:latin typeface="Arial" charset="0"/>
                <a:cs typeface="Arial" charset="0"/>
              </a:rPr>
            </a:br>
            <a:r>
              <a:rPr lang="es-GT" sz="7400" b="1" dirty="0">
                <a:latin typeface="Arial" charset="0"/>
                <a:cs typeface="Arial" charset="0"/>
              </a:rPr>
              <a:t>CREO Y QUIERO </a:t>
            </a:r>
            <a:br>
              <a:rPr lang="es-GT" sz="7400" b="1" dirty="0">
                <a:latin typeface="Arial" charset="0"/>
                <a:cs typeface="Arial" charset="0"/>
              </a:rPr>
            </a:br>
            <a:r>
              <a:rPr lang="es-GT" sz="7400" b="1" dirty="0">
                <a:latin typeface="Arial" charset="0"/>
                <a:cs typeface="Arial" charset="0"/>
              </a:rPr>
              <a:t>SER BAUTIZADO</a:t>
            </a:r>
            <a:endParaRPr lang="es-ES" sz="7400" b="1" dirty="0">
              <a:latin typeface="Arial" charset="0"/>
              <a:cs typeface="Arial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E1B3C9-D9B0-6903-8AD3-50D14B08148C}"/>
              </a:ext>
            </a:extLst>
          </p:cNvPr>
          <p:cNvSpPr txBox="1"/>
          <p:nvPr/>
        </p:nvSpPr>
        <p:spPr>
          <a:xfrm>
            <a:off x="586257" y="5229200"/>
            <a:ext cx="11034695" cy="1107996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>
            <a:defPPr>
              <a:defRPr lang="es-ES"/>
            </a:defPPr>
            <a:lvl1pPr marL="0" indent="0" algn="ctr">
              <a:buNone/>
              <a:defRPr sz="4400" b="1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6600" dirty="0">
                <a:solidFill>
                  <a:srgbClr val="FFFF00"/>
                </a:solidFill>
              </a:rPr>
              <a:t>¿Qué es el bautismo?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0C0E3CB-67AD-AB75-9813-B385FDBB447E}"/>
              </a:ext>
            </a:extLst>
          </p:cNvPr>
          <p:cNvSpPr/>
          <p:nvPr/>
        </p:nvSpPr>
        <p:spPr>
          <a:xfrm>
            <a:off x="567376" y="618399"/>
            <a:ext cx="704088" cy="146305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E649D83-2127-40AE-EED9-6F7CC3BFA442}"/>
              </a:ext>
            </a:extLst>
          </p:cNvPr>
          <p:cNvCxnSpPr/>
          <p:nvPr/>
        </p:nvCxnSpPr>
        <p:spPr>
          <a:xfrm>
            <a:off x="586257" y="4501201"/>
            <a:ext cx="110270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7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2" name="Rectangle 4103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IDRASHIM: BAPTIZO ATAU RANTIZO?">
            <a:extLst>
              <a:ext uri="{FF2B5EF4-FFF2-40B4-BE49-F238E27FC236}">
                <a16:creationId xmlns:a16="http://schemas.microsoft.com/office/drawing/2014/main" id="{C6EF52C1-5C71-68BD-4678-0D2CDBA18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r="7941" b="-1"/>
          <a:stretch/>
        </p:blipFill>
        <p:spPr bwMode="auto">
          <a:xfrm>
            <a:off x="4799856" y="216843"/>
            <a:ext cx="7200800" cy="64635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7541EE9-A6F4-C1CF-5B3B-2C1A4F37F891}"/>
              </a:ext>
            </a:extLst>
          </p:cNvPr>
          <p:cNvSpPr txBox="1"/>
          <p:nvPr/>
        </p:nvSpPr>
        <p:spPr>
          <a:xfrm>
            <a:off x="-2404" y="339035"/>
            <a:ext cx="4638412" cy="6186309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0" indent="0" algn="ctr">
              <a:buNone/>
            </a:pPr>
            <a:r>
              <a:rPr lang="es-ES" sz="44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Bautismo proviene del griego “</a:t>
            </a:r>
            <a:r>
              <a:rPr lang="es-ES" sz="4400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baptízo</a:t>
            </a:r>
            <a:r>
              <a:rPr lang="es-ES" sz="44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 que significa: </a:t>
            </a:r>
            <a:r>
              <a:rPr lang="es-ES" sz="44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inundar</a:t>
            </a:r>
            <a:r>
              <a:rPr lang="es-ES" sz="44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s-ES" sz="44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sumergir o cubrir completamente con agua</a:t>
            </a:r>
            <a:r>
              <a:rPr lang="es-ES" sz="44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8651" y="1118406"/>
            <a:ext cx="11494013" cy="317469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s-GT" b="1" dirty="0">
                <a:solidFill>
                  <a:srgbClr val="FFFF00"/>
                </a:solidFill>
                <a:latin typeface="Arial" charset="0"/>
                <a:cs typeface="Arial" charset="0"/>
              </a:rPr>
              <a:t>IDEAS Y CONCEPTOS ERRONEOS</a:t>
            </a:r>
            <a:br>
              <a:rPr lang="es-GT" sz="7400" b="1" dirty="0">
                <a:latin typeface="Arial" charset="0"/>
                <a:cs typeface="Arial" charset="0"/>
              </a:rPr>
            </a:br>
            <a:r>
              <a:rPr lang="es-GT" sz="7400" b="1" dirty="0">
                <a:latin typeface="Arial" charset="0"/>
                <a:cs typeface="Arial" charset="0"/>
              </a:rPr>
              <a:t>QUE SE PUEDEN TENER DEL BAUTISMO </a:t>
            </a:r>
            <a:endParaRPr lang="es-ES" sz="7400" b="1" dirty="0">
              <a:latin typeface="Arial" charset="0"/>
              <a:cs typeface="Arial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27DFE89-9BF4-9DB9-25C3-5202FCA4BB07}"/>
              </a:ext>
            </a:extLst>
          </p:cNvPr>
          <p:cNvSpPr/>
          <p:nvPr/>
        </p:nvSpPr>
        <p:spPr>
          <a:xfrm>
            <a:off x="567376" y="618399"/>
            <a:ext cx="704088" cy="146305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EB4A2AA-8F6B-426D-E8AD-88D21498E0F4}"/>
              </a:ext>
            </a:extLst>
          </p:cNvPr>
          <p:cNvCxnSpPr/>
          <p:nvPr/>
        </p:nvCxnSpPr>
        <p:spPr>
          <a:xfrm>
            <a:off x="586257" y="4501201"/>
            <a:ext cx="110270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225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52" name="Rectangle 5202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La Fuente de Bronce – Gracia Más Gracia">
            <a:extLst>
              <a:ext uri="{FF2B5EF4-FFF2-40B4-BE49-F238E27FC236}">
                <a16:creationId xmlns:a16="http://schemas.microsoft.com/office/drawing/2014/main" id="{7FB8CF89-7A5D-C3F5-D2FF-D833960AC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r="18375" b="-1"/>
          <a:stretch/>
        </p:blipFill>
        <p:spPr bwMode="auto">
          <a:xfrm>
            <a:off x="5833976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53" name="Group 5204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5254" name="Freeform: Shape 5205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5" name="Freeform: Shape 5206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8" name="Freeform: Shape 5207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5209" name="Freeform: Shape 5208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5210" name="Freeform: Shape 5209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F6B752D6-F972-2F6E-53EB-18ECFFA5DA8E}"/>
              </a:ext>
            </a:extLst>
          </p:cNvPr>
          <p:cNvSpPr txBox="1"/>
          <p:nvPr/>
        </p:nvSpPr>
        <p:spPr>
          <a:xfrm>
            <a:off x="-2405" y="669848"/>
            <a:ext cx="5799947" cy="5509200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>
            <a:defPPr>
              <a:defRPr lang="es-ES"/>
            </a:defPPr>
            <a:lvl1pPr marL="0" indent="0" algn="ctr">
              <a:buFont typeface="+mj-lt"/>
              <a:buNone/>
              <a:defRPr sz="4400" b="1"/>
            </a:lvl1pPr>
          </a:lstStyle>
          <a:p>
            <a:r>
              <a:rPr lang="es-ES" dirty="0"/>
              <a:t>En el Antiguo Testamento, el lavado con agua tiene un significado de purificación. </a:t>
            </a:r>
          </a:p>
          <a:p>
            <a:endParaRPr lang="es-ES" dirty="0"/>
          </a:p>
          <a:p>
            <a:r>
              <a:rPr lang="es-ES" dirty="0"/>
              <a:t>El </a:t>
            </a:r>
            <a:r>
              <a:rPr lang="es-ES" dirty="0">
                <a:solidFill>
                  <a:srgbClr val="FFFF00"/>
                </a:solidFill>
              </a:rPr>
              <a:t>Lavacro</a:t>
            </a:r>
            <a:r>
              <a:rPr lang="es-ES" dirty="0"/>
              <a:t> en el Tabernáculo </a:t>
            </a:r>
          </a:p>
        </p:txBody>
      </p:sp>
    </p:spTree>
    <p:extLst>
      <p:ext uri="{BB962C8B-B14F-4D97-AF65-F5344CB8AC3E}">
        <p14:creationId xmlns:p14="http://schemas.microsoft.com/office/powerpoint/2010/main" val="183469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1" name="Rectangle 4103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AAMÁN – El hombre que no quería bañarse | Ministerios Rey de Gloria">
            <a:extLst>
              <a:ext uri="{FF2B5EF4-FFF2-40B4-BE49-F238E27FC236}">
                <a16:creationId xmlns:a16="http://schemas.microsoft.com/office/drawing/2014/main" id="{C2870248-F21C-30DD-FC64-BCD7AAEE5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668"/>
          <a:stretch/>
        </p:blipFill>
        <p:spPr bwMode="auto">
          <a:xfrm>
            <a:off x="-23821" y="12228"/>
            <a:ext cx="12228129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35" name="Group 4105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4139" name="Freeform: Shape 4106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4" name="Freeform: Shape 4107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7" name="Freeform: Shape 4108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4150" name="Freeform: Shape 4109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978525FA-EFD3-A218-D639-A008B3E4BF7E}"/>
              </a:ext>
            </a:extLst>
          </p:cNvPr>
          <p:cNvSpPr txBox="1"/>
          <p:nvPr/>
        </p:nvSpPr>
        <p:spPr>
          <a:xfrm>
            <a:off x="-1832" y="4797152"/>
            <a:ext cx="12191695" cy="1446550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>
            <a:defPPr>
              <a:defRPr lang="es-ES"/>
            </a:defPPr>
            <a:lvl1pPr marL="0" indent="0" algn="r">
              <a:buFont typeface="+mj-lt"/>
              <a:buNone/>
              <a:defRPr sz="4400" b="1"/>
            </a:lvl1pPr>
          </a:lstStyle>
          <a:p>
            <a:pPr algn="ctr"/>
            <a:r>
              <a:rPr lang="es-ES" dirty="0"/>
              <a:t>El caso de Naamán al ser limpiado de la lepra en el río jordán en </a:t>
            </a:r>
            <a:r>
              <a:rPr lang="es-ES" dirty="0">
                <a:solidFill>
                  <a:srgbClr val="FFFF00"/>
                </a:solidFill>
              </a:rPr>
              <a:t>2 Reyes 5:1-14</a:t>
            </a:r>
          </a:p>
        </p:txBody>
      </p:sp>
    </p:spTree>
    <p:extLst>
      <p:ext uri="{BB962C8B-B14F-4D97-AF65-F5344CB8AC3E}">
        <p14:creationId xmlns:p14="http://schemas.microsoft.com/office/powerpoint/2010/main" val="168796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FFC000"/>
        </a:solidFill>
      </a:spPr>
      <a:bodyPr wrap="square" numCol="1" rtlCol="0">
        <a:spAutoFit/>
      </a:bodyPr>
      <a:lstStyle>
        <a:defPPr algn="ctr">
          <a:defRPr sz="3600" b="1" dirty="0">
            <a:ln>
              <a:solidFill>
                <a:schemeClr val="bg1"/>
              </a:solidFill>
            </a:ln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3457</TotalTime>
  <Words>1384</Words>
  <Application>Microsoft Office PowerPoint</Application>
  <PresentationFormat>Panorámica</PresentationFormat>
  <Paragraphs>183</Paragraphs>
  <Slides>41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5" baseType="lpstr">
      <vt:lpstr>Arial</vt:lpstr>
      <vt:lpstr>Calibri</vt:lpstr>
      <vt:lpstr>Verdana</vt:lpstr>
      <vt:lpstr>Tema de Office</vt:lpstr>
      <vt:lpstr>Presentación de PowerPoint</vt:lpstr>
      <vt:lpstr>TEMA CREO Y QUIERO  SER BAUTIZADO</vt:lpstr>
      <vt:lpstr>Presentación de PowerPoint</vt:lpstr>
      <vt:lpstr>Presentación de PowerPoint</vt:lpstr>
      <vt:lpstr>TEMA CREO Y QUIERO  SER BAUTIZADO</vt:lpstr>
      <vt:lpstr>Presentación de PowerPoint</vt:lpstr>
      <vt:lpstr>IDEAS Y CONCEPTOS ERRONEOS QUE SE PUEDEN TENER DEL BAUTISMO </vt:lpstr>
      <vt:lpstr>Presentación de PowerPoint</vt:lpstr>
      <vt:lpstr>Presentación de PowerPoint</vt:lpstr>
      <vt:lpstr>Presentación de PowerPoint</vt:lpstr>
      <vt:lpstr>Presentación de PowerPoint</vt:lpstr>
      <vt:lpstr>EL BAUTISMO DE JUAN EL BAUTISTA</vt:lpstr>
      <vt:lpstr>Presentación de PowerPoint</vt:lpstr>
      <vt:lpstr>EL BAUTISMO DE JESÚS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EJEMPLOS DE OBEDIENCIA A JESÚS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IMPORTANCIA DEL BAUTISMO  EN AGUA</vt:lpstr>
      <vt:lpstr>Presentación de PowerPoint</vt:lpstr>
      <vt:lpstr>PROCEDIMIENTO DEL BAUTISMO  EN AGUA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DIOS ES BUENO</dc:title>
  <dc:creator>Casa Josue</dc:creator>
  <cp:lastModifiedBy>Juan José Pulido</cp:lastModifiedBy>
  <cp:revision>187</cp:revision>
  <dcterms:created xsi:type="dcterms:W3CDTF">2010-09-02T22:32:40Z</dcterms:created>
  <dcterms:modified xsi:type="dcterms:W3CDTF">2023-03-17T16:53:37Z</dcterms:modified>
</cp:coreProperties>
</file>